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0" r:id="rId5"/>
    <p:sldId id="353" r:id="rId6"/>
    <p:sldId id="356" r:id="rId7"/>
    <p:sldId id="352" r:id="rId8"/>
    <p:sldId id="366" r:id="rId9"/>
    <p:sldId id="369" r:id="rId10"/>
    <p:sldId id="368" r:id="rId11"/>
    <p:sldId id="367" r:id="rId12"/>
    <p:sldId id="357" r:id="rId13"/>
    <p:sldId id="355" r:id="rId14"/>
    <p:sldId id="358" r:id="rId15"/>
    <p:sldId id="359" r:id="rId16"/>
    <p:sldId id="360" r:id="rId17"/>
    <p:sldId id="361" r:id="rId18"/>
    <p:sldId id="362" r:id="rId19"/>
    <p:sldId id="373" r:id="rId20"/>
    <p:sldId id="370" r:id="rId21"/>
    <p:sldId id="371" r:id="rId22"/>
    <p:sldId id="363" r:id="rId23"/>
    <p:sldId id="372" r:id="rId24"/>
    <p:sldId id="300" r:id="rId25"/>
    <p:sldId id="34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CC9900"/>
    <a:srgbClr val="E6E6E6"/>
    <a:srgbClr val="FFFFFF"/>
    <a:srgbClr val="C0C0C0"/>
    <a:srgbClr val="707070"/>
    <a:srgbClr val="00B389"/>
    <a:srgbClr val="F1F3FD"/>
    <a:srgbClr val="0D38E0"/>
    <a:srgbClr val="080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C1F2F-54C5-49B6-9ABC-96813A0A1A34}" v="1270" dt="2025-06-30T13:05:29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Zuada Coelho" userId="98677b4e-4bab-4ba6-bcc1-434c6fdf7018" providerId="ADAL" clId="{4C2A373E-B978-416C-90DC-8EEE7C75177E}"/>
    <pc:docChg chg="undo custSel addSld delSld modSld">
      <pc:chgData name="Bruno Zuada Coelho" userId="98677b4e-4bab-4ba6-bcc1-434c6fdf7018" providerId="ADAL" clId="{4C2A373E-B978-416C-90DC-8EEE7C75177E}" dt="2025-03-17T12:35:17.893" v="350" actId="20577"/>
      <pc:docMkLst>
        <pc:docMk/>
      </pc:docMkLst>
      <pc:sldChg chg="modSp mod">
        <pc:chgData name="Bruno Zuada Coelho" userId="98677b4e-4bab-4ba6-bcc1-434c6fdf7018" providerId="ADAL" clId="{4C2A373E-B978-416C-90DC-8EEE7C75177E}" dt="2025-03-17T12:35:17.893" v="350" actId="20577"/>
        <pc:sldMkLst>
          <pc:docMk/>
          <pc:sldMk cId="1848310190" sldId="260"/>
        </pc:sldMkLst>
      </pc:sldChg>
      <pc:sldChg chg="modSp mod">
        <pc:chgData name="Bruno Zuada Coelho" userId="98677b4e-4bab-4ba6-bcc1-434c6fdf7018" providerId="ADAL" clId="{4C2A373E-B978-416C-90DC-8EEE7C75177E}" dt="2025-03-17T08:57:28.788" v="13" actId="20577"/>
        <pc:sldMkLst>
          <pc:docMk/>
          <pc:sldMk cId="233258457" sldId="300"/>
        </pc:sldMkLst>
      </pc:sldChg>
      <pc:sldChg chg="modSp mod">
        <pc:chgData name="Bruno Zuada Coelho" userId="98677b4e-4bab-4ba6-bcc1-434c6fdf7018" providerId="ADAL" clId="{4C2A373E-B978-416C-90DC-8EEE7C75177E}" dt="2025-03-17T09:38:03.064" v="138" actId="20577"/>
        <pc:sldMkLst>
          <pc:docMk/>
          <pc:sldMk cId="2517287518" sldId="302"/>
        </pc:sldMkLst>
      </pc:sldChg>
      <pc:sldChg chg="modSp mod">
        <pc:chgData name="Bruno Zuada Coelho" userId="98677b4e-4bab-4ba6-bcc1-434c6fdf7018" providerId="ADAL" clId="{4C2A373E-B978-416C-90DC-8EEE7C75177E}" dt="2025-03-17T09:38:22.413" v="140" actId="6549"/>
        <pc:sldMkLst>
          <pc:docMk/>
          <pc:sldMk cId="3374535664" sldId="303"/>
        </pc:sldMkLst>
      </pc:sldChg>
      <pc:sldChg chg="modSp mod">
        <pc:chgData name="Bruno Zuada Coelho" userId="98677b4e-4bab-4ba6-bcc1-434c6fdf7018" providerId="ADAL" clId="{4C2A373E-B978-416C-90DC-8EEE7C75177E}" dt="2025-03-17T09:38:25.361" v="142" actId="20577"/>
        <pc:sldMkLst>
          <pc:docMk/>
          <pc:sldMk cId="3788176235" sldId="304"/>
        </pc:sldMkLst>
      </pc:sldChg>
      <pc:sldChg chg="del">
        <pc:chgData name="Bruno Zuada Coelho" userId="98677b4e-4bab-4ba6-bcc1-434c6fdf7018" providerId="ADAL" clId="{4C2A373E-B978-416C-90DC-8EEE7C75177E}" dt="2025-03-17T09:41:52.977" v="275" actId="47"/>
        <pc:sldMkLst>
          <pc:docMk/>
          <pc:sldMk cId="920816182" sldId="306"/>
        </pc:sldMkLst>
      </pc:sldChg>
      <pc:sldChg chg="del">
        <pc:chgData name="Bruno Zuada Coelho" userId="98677b4e-4bab-4ba6-bcc1-434c6fdf7018" providerId="ADAL" clId="{4C2A373E-B978-416C-90DC-8EEE7C75177E}" dt="2025-03-17T09:41:54.598" v="276" actId="47"/>
        <pc:sldMkLst>
          <pc:docMk/>
          <pc:sldMk cId="2170032158" sldId="312"/>
        </pc:sldMkLst>
      </pc:sldChg>
      <pc:sldChg chg="del">
        <pc:chgData name="Bruno Zuada Coelho" userId="98677b4e-4bab-4ba6-bcc1-434c6fdf7018" providerId="ADAL" clId="{4C2A373E-B978-416C-90DC-8EEE7C75177E}" dt="2025-03-17T09:38:44.721" v="153" actId="47"/>
        <pc:sldMkLst>
          <pc:docMk/>
          <pc:sldMk cId="3782985438" sldId="318"/>
        </pc:sldMkLst>
      </pc:sldChg>
      <pc:sldChg chg="del">
        <pc:chgData name="Bruno Zuada Coelho" userId="98677b4e-4bab-4ba6-bcc1-434c6fdf7018" providerId="ADAL" clId="{4C2A373E-B978-416C-90DC-8EEE7C75177E}" dt="2025-03-17T09:39:10.240" v="158" actId="47"/>
        <pc:sldMkLst>
          <pc:docMk/>
          <pc:sldMk cId="1815913966" sldId="319"/>
        </pc:sldMkLst>
      </pc:sldChg>
      <pc:sldChg chg="del">
        <pc:chgData name="Bruno Zuada Coelho" userId="98677b4e-4bab-4ba6-bcc1-434c6fdf7018" providerId="ADAL" clId="{4C2A373E-B978-416C-90DC-8EEE7C75177E}" dt="2025-03-17T09:38:45.867" v="154" actId="47"/>
        <pc:sldMkLst>
          <pc:docMk/>
          <pc:sldMk cId="894978112" sldId="335"/>
        </pc:sldMkLst>
      </pc:sldChg>
      <pc:sldChg chg="del">
        <pc:chgData name="Bruno Zuada Coelho" userId="98677b4e-4bab-4ba6-bcc1-434c6fdf7018" providerId="ADAL" clId="{4C2A373E-B978-416C-90DC-8EEE7C75177E}" dt="2025-03-17T09:38:47.039" v="155" actId="47"/>
        <pc:sldMkLst>
          <pc:docMk/>
          <pc:sldMk cId="1762163565" sldId="336"/>
        </pc:sldMkLst>
      </pc:sldChg>
      <pc:sldChg chg="del">
        <pc:chgData name="Bruno Zuada Coelho" userId="98677b4e-4bab-4ba6-bcc1-434c6fdf7018" providerId="ADAL" clId="{4C2A373E-B978-416C-90DC-8EEE7C75177E}" dt="2025-03-17T09:38:48.730" v="156" actId="47"/>
        <pc:sldMkLst>
          <pc:docMk/>
          <pc:sldMk cId="3024093667" sldId="337"/>
        </pc:sldMkLst>
      </pc:sldChg>
      <pc:sldChg chg="del">
        <pc:chgData name="Bruno Zuada Coelho" userId="98677b4e-4bab-4ba6-bcc1-434c6fdf7018" providerId="ADAL" clId="{4C2A373E-B978-416C-90DC-8EEE7C75177E}" dt="2025-03-17T09:39:41.463" v="167" actId="47"/>
        <pc:sldMkLst>
          <pc:docMk/>
          <pc:sldMk cId="4089131209" sldId="338"/>
        </pc:sldMkLst>
      </pc:sldChg>
      <pc:sldChg chg="del">
        <pc:chgData name="Bruno Zuada Coelho" userId="98677b4e-4bab-4ba6-bcc1-434c6fdf7018" providerId="ADAL" clId="{4C2A373E-B978-416C-90DC-8EEE7C75177E}" dt="2025-03-17T09:39:27.627" v="164" actId="47"/>
        <pc:sldMkLst>
          <pc:docMk/>
          <pc:sldMk cId="3443711083" sldId="339"/>
        </pc:sldMkLst>
      </pc:sldChg>
      <pc:sldChg chg="del">
        <pc:chgData name="Bruno Zuada Coelho" userId="98677b4e-4bab-4ba6-bcc1-434c6fdf7018" providerId="ADAL" clId="{4C2A373E-B978-416C-90DC-8EEE7C75177E}" dt="2025-03-17T09:39:17.122" v="161" actId="47"/>
        <pc:sldMkLst>
          <pc:docMk/>
          <pc:sldMk cId="147401271" sldId="340"/>
        </pc:sldMkLst>
      </pc:sldChg>
      <pc:sldChg chg="del">
        <pc:chgData name="Bruno Zuada Coelho" userId="98677b4e-4bab-4ba6-bcc1-434c6fdf7018" providerId="ADAL" clId="{4C2A373E-B978-416C-90DC-8EEE7C75177E}" dt="2025-03-17T09:39:15.701" v="160" actId="47"/>
        <pc:sldMkLst>
          <pc:docMk/>
          <pc:sldMk cId="4265673023" sldId="341"/>
        </pc:sldMkLst>
      </pc:sldChg>
      <pc:sldChg chg="del">
        <pc:chgData name="Bruno Zuada Coelho" userId="98677b4e-4bab-4ba6-bcc1-434c6fdf7018" providerId="ADAL" clId="{4C2A373E-B978-416C-90DC-8EEE7C75177E}" dt="2025-03-17T09:39:13.294" v="159" actId="47"/>
        <pc:sldMkLst>
          <pc:docMk/>
          <pc:sldMk cId="685519292" sldId="342"/>
        </pc:sldMkLst>
      </pc:sldChg>
      <pc:sldChg chg="del">
        <pc:chgData name="Bruno Zuada Coelho" userId="98677b4e-4bab-4ba6-bcc1-434c6fdf7018" providerId="ADAL" clId="{4C2A373E-B978-416C-90DC-8EEE7C75177E}" dt="2025-03-17T09:38:30.691" v="144" actId="47"/>
        <pc:sldMkLst>
          <pc:docMk/>
          <pc:sldMk cId="2080146782" sldId="343"/>
        </pc:sldMkLst>
      </pc:sldChg>
      <pc:sldChg chg="del">
        <pc:chgData name="Bruno Zuada Coelho" userId="98677b4e-4bab-4ba6-bcc1-434c6fdf7018" providerId="ADAL" clId="{4C2A373E-B978-416C-90DC-8EEE7C75177E}" dt="2025-03-17T09:38:31.451" v="145" actId="47"/>
        <pc:sldMkLst>
          <pc:docMk/>
          <pc:sldMk cId="4095581573" sldId="344"/>
        </pc:sldMkLst>
      </pc:sldChg>
      <pc:sldChg chg="del">
        <pc:chgData name="Bruno Zuada Coelho" userId="98677b4e-4bab-4ba6-bcc1-434c6fdf7018" providerId="ADAL" clId="{4C2A373E-B978-416C-90DC-8EEE7C75177E}" dt="2025-03-17T09:38:32.422" v="146" actId="47"/>
        <pc:sldMkLst>
          <pc:docMk/>
          <pc:sldMk cId="1512856822" sldId="345"/>
        </pc:sldMkLst>
      </pc:sldChg>
      <pc:sldChg chg="del">
        <pc:chgData name="Bruno Zuada Coelho" userId="98677b4e-4bab-4ba6-bcc1-434c6fdf7018" providerId="ADAL" clId="{4C2A373E-B978-416C-90DC-8EEE7C75177E}" dt="2025-03-17T09:38:33.788" v="147" actId="47"/>
        <pc:sldMkLst>
          <pc:docMk/>
          <pc:sldMk cId="1514568515" sldId="346"/>
        </pc:sldMkLst>
      </pc:sldChg>
      <pc:sldChg chg="modSp mod">
        <pc:chgData name="Bruno Zuada Coelho" userId="98677b4e-4bab-4ba6-bcc1-434c6fdf7018" providerId="ADAL" clId="{4C2A373E-B978-416C-90DC-8EEE7C75177E}" dt="2025-03-17T08:43:04.318" v="10" actId="20577"/>
        <pc:sldMkLst>
          <pc:docMk/>
          <pc:sldMk cId="1902040527" sldId="347"/>
        </pc:sldMkLst>
      </pc:sldChg>
      <pc:sldChg chg="del">
        <pc:chgData name="Bruno Zuada Coelho" userId="98677b4e-4bab-4ba6-bcc1-434c6fdf7018" providerId="ADAL" clId="{4C2A373E-B978-416C-90DC-8EEE7C75177E}" dt="2025-03-17T09:42:07.961" v="277" actId="47"/>
        <pc:sldMkLst>
          <pc:docMk/>
          <pc:sldMk cId="3303956804" sldId="348"/>
        </pc:sldMkLst>
      </pc:sldChg>
      <pc:sldChg chg="addSp delSp modSp add mod delAnim modAnim">
        <pc:chgData name="Bruno Zuada Coelho" userId="98677b4e-4bab-4ba6-bcc1-434c6fdf7018" providerId="ADAL" clId="{4C2A373E-B978-416C-90DC-8EEE7C75177E}" dt="2025-03-17T09:41:51.507" v="274" actId="6549"/>
        <pc:sldMkLst>
          <pc:docMk/>
          <pc:sldMk cId="72578246" sldId="349"/>
        </pc:sldMkLst>
      </pc:sldChg>
      <pc:sldChg chg="modSp add del mod">
        <pc:chgData name="Bruno Zuada Coelho" userId="98677b4e-4bab-4ba6-bcc1-434c6fdf7018" providerId="ADAL" clId="{4C2A373E-B978-416C-90DC-8EEE7C75177E}" dt="2025-03-17T09:38:05.408" v="139" actId="47"/>
        <pc:sldMkLst>
          <pc:docMk/>
          <pc:sldMk cId="1506948749" sldId="349"/>
        </pc:sldMkLst>
      </pc:sldChg>
      <pc:sldChg chg="add del">
        <pc:chgData name="Bruno Zuada Coelho" userId="98677b4e-4bab-4ba6-bcc1-434c6fdf7018" providerId="ADAL" clId="{4C2A373E-B978-416C-90DC-8EEE7C75177E}" dt="2025-03-17T09:41:15.694" v="267" actId="47"/>
        <pc:sldMkLst>
          <pc:docMk/>
          <pc:sldMk cId="2943920263" sldId="350"/>
        </pc:sldMkLst>
      </pc:sldChg>
      <pc:sldChg chg="delSp modSp add mod delAnim">
        <pc:chgData name="Bruno Zuada Coelho" userId="98677b4e-4bab-4ba6-bcc1-434c6fdf7018" providerId="ADAL" clId="{4C2A373E-B978-416C-90DC-8EEE7C75177E}" dt="2025-03-17T09:41:48.019" v="273" actId="6549"/>
        <pc:sldMkLst>
          <pc:docMk/>
          <pc:sldMk cId="2031042230" sldId="351"/>
        </pc:sldMkLst>
      </pc:sldChg>
      <pc:sldChg chg="new del">
        <pc:chgData name="Bruno Zuada Coelho" userId="98677b4e-4bab-4ba6-bcc1-434c6fdf7018" providerId="ADAL" clId="{4C2A373E-B978-416C-90DC-8EEE7C75177E}" dt="2025-03-17T09:42:13.745" v="279" actId="47"/>
        <pc:sldMkLst>
          <pc:docMk/>
          <pc:sldMk cId="344733472" sldId="352"/>
        </pc:sldMkLst>
      </pc:sldChg>
      <pc:sldChg chg="addSp delSp modSp add mod">
        <pc:chgData name="Bruno Zuada Coelho" userId="98677b4e-4bab-4ba6-bcc1-434c6fdf7018" providerId="ADAL" clId="{4C2A373E-B978-416C-90DC-8EEE7C75177E}" dt="2025-03-17T09:44:36.293" v="330" actId="255"/>
        <pc:sldMkLst>
          <pc:docMk/>
          <pc:sldMk cId="2600558828" sldId="352"/>
        </pc:sldMkLst>
      </pc:sldChg>
    </pc:docChg>
  </pc:docChgLst>
  <pc:docChgLst>
    <pc:chgData name="Bruno Zuada Coelho" userId="98677b4e-4bab-4ba6-bcc1-434c6fdf7018" providerId="ADAL" clId="{780A6248-AE86-423B-871A-E05814C5420F}"/>
    <pc:docChg chg="custSel delSld modSld">
      <pc:chgData name="Bruno Zuada Coelho" userId="98677b4e-4bab-4ba6-bcc1-434c6fdf7018" providerId="ADAL" clId="{780A6248-AE86-423B-871A-E05814C5420F}" dt="2025-03-17T08:34:04.878" v="26" actId="20577"/>
      <pc:docMkLst>
        <pc:docMk/>
      </pc:docMkLst>
      <pc:sldChg chg="modSp mod">
        <pc:chgData name="Bruno Zuada Coelho" userId="98677b4e-4bab-4ba6-bcc1-434c6fdf7018" providerId="ADAL" clId="{780A6248-AE86-423B-871A-E05814C5420F}" dt="2025-03-17T08:33:37.519" v="15" actId="20577"/>
        <pc:sldMkLst>
          <pc:docMk/>
          <pc:sldMk cId="1848310190" sldId="260"/>
        </pc:sldMkLst>
      </pc:sldChg>
      <pc:sldChg chg="del">
        <pc:chgData name="Bruno Zuada Coelho" userId="98677b4e-4bab-4ba6-bcc1-434c6fdf7018" providerId="ADAL" clId="{780A6248-AE86-423B-871A-E05814C5420F}" dt="2025-03-17T08:33:49.682" v="18" actId="47"/>
        <pc:sldMkLst>
          <pc:docMk/>
          <pc:sldMk cId="367075991" sldId="309"/>
        </pc:sldMkLst>
      </pc:sldChg>
      <pc:sldChg chg="del">
        <pc:chgData name="Bruno Zuada Coelho" userId="98677b4e-4bab-4ba6-bcc1-434c6fdf7018" providerId="ADAL" clId="{780A6248-AE86-423B-871A-E05814C5420F}" dt="2025-03-17T08:33:47.971" v="16" actId="47"/>
        <pc:sldMkLst>
          <pc:docMk/>
          <pc:sldMk cId="4050421355" sldId="314"/>
        </pc:sldMkLst>
      </pc:sldChg>
      <pc:sldChg chg="del">
        <pc:chgData name="Bruno Zuada Coelho" userId="98677b4e-4bab-4ba6-bcc1-434c6fdf7018" providerId="ADAL" clId="{780A6248-AE86-423B-871A-E05814C5420F}" dt="2025-03-17T08:33:48.508" v="17" actId="47"/>
        <pc:sldMkLst>
          <pc:docMk/>
          <pc:sldMk cId="3649880368" sldId="316"/>
        </pc:sldMkLst>
      </pc:sldChg>
      <pc:sldChg chg="del">
        <pc:chgData name="Bruno Zuada Coelho" userId="98677b4e-4bab-4ba6-bcc1-434c6fdf7018" providerId="ADAL" clId="{780A6248-AE86-423B-871A-E05814C5420F}" dt="2025-03-17T08:33:50.703" v="19" actId="47"/>
        <pc:sldMkLst>
          <pc:docMk/>
          <pc:sldMk cId="1291934685" sldId="317"/>
        </pc:sldMkLst>
      </pc:sldChg>
      <pc:sldChg chg="modSp mod">
        <pc:chgData name="Bruno Zuada Coelho" userId="98677b4e-4bab-4ba6-bcc1-434c6fdf7018" providerId="ADAL" clId="{780A6248-AE86-423B-871A-E05814C5420F}" dt="2025-03-17T08:34:04.878" v="26" actId="20577"/>
        <pc:sldMkLst>
          <pc:docMk/>
          <pc:sldMk cId="1902040527" sldId="347"/>
        </pc:sldMkLst>
      </pc:sldChg>
    </pc:docChg>
  </pc:docChgLst>
  <pc:docChgLst>
    <pc:chgData name="Aron Noordam" userId="S::aron.noordam@deltares.nl::d21bb483-6eb7-41f5-8de7-32c532f1ecdd" providerId="AD" clId="Web-{DEB521C8-C96B-147B-A8B1-906921417089}"/>
    <pc:docChg chg="addSld modSld">
      <pc:chgData name="Aron Noordam" userId="S::aron.noordam@deltares.nl::d21bb483-6eb7-41f5-8de7-32c532f1ecdd" providerId="AD" clId="Web-{DEB521C8-C96B-147B-A8B1-906921417089}" dt="2025-06-30T09:44:59.793" v="71" actId="14100"/>
      <pc:docMkLst>
        <pc:docMk/>
      </pc:docMkLst>
      <pc:sldChg chg="addSp delSp modSp">
        <pc:chgData name="Aron Noordam" userId="S::aron.noordam@deltares.nl::d21bb483-6eb7-41f5-8de7-32c532f1ecdd" providerId="AD" clId="Web-{DEB521C8-C96B-147B-A8B1-906921417089}" dt="2025-06-30T09:43:44.932" v="63" actId="1076"/>
        <pc:sldMkLst>
          <pc:docMk/>
          <pc:sldMk cId="4243283316" sldId="362"/>
        </pc:sldMkLst>
        <pc:spChg chg="mod">
          <ac:chgData name="Aron Noordam" userId="S::aron.noordam@deltares.nl::d21bb483-6eb7-41f5-8de7-32c532f1ecdd" providerId="AD" clId="Web-{DEB521C8-C96B-147B-A8B1-906921417089}" dt="2025-06-30T09:27:15.778" v="20" actId="20577"/>
          <ac:spMkLst>
            <pc:docMk/>
            <pc:sldMk cId="4243283316" sldId="362"/>
            <ac:spMk id="2" creationId="{E4C36FAE-690E-1FB3-3FE0-58571CD95CF6}"/>
          </ac:spMkLst>
        </pc:spChg>
        <pc:picChg chg="add del mod">
          <ac:chgData name="Aron Noordam" userId="S::aron.noordam@deltares.nl::d21bb483-6eb7-41f5-8de7-32c532f1ecdd" providerId="AD" clId="Web-{DEB521C8-C96B-147B-A8B1-906921417089}" dt="2025-06-30T09:33:36.211" v="25"/>
          <ac:picMkLst>
            <pc:docMk/>
            <pc:sldMk cId="4243283316" sldId="362"/>
            <ac:picMk id="3" creationId="{1AE883A7-1568-FD92-BE1F-3D9F3131A6BD}"/>
          </ac:picMkLst>
        </pc:picChg>
        <pc:picChg chg="add mod modCrop">
          <ac:chgData name="Aron Noordam" userId="S::aron.noordam@deltares.nl::d21bb483-6eb7-41f5-8de7-32c532f1ecdd" providerId="AD" clId="Web-{DEB521C8-C96B-147B-A8B1-906921417089}" dt="2025-06-30T09:43:44.932" v="63" actId="1076"/>
          <ac:picMkLst>
            <pc:docMk/>
            <pc:sldMk cId="4243283316" sldId="362"/>
            <ac:picMk id="6" creationId="{80D8D7A5-02A5-5AF3-3EEB-E8ED32A78611}"/>
          </ac:picMkLst>
        </pc:picChg>
      </pc:sldChg>
      <pc:sldChg chg="addSp delSp modSp add replId">
        <pc:chgData name="Aron Noordam" userId="S::aron.noordam@deltares.nl::d21bb483-6eb7-41f5-8de7-32c532f1ecdd" providerId="AD" clId="Web-{DEB521C8-C96B-147B-A8B1-906921417089}" dt="2025-06-30T09:44:59.793" v="71" actId="14100"/>
        <pc:sldMkLst>
          <pc:docMk/>
          <pc:sldMk cId="3636261204" sldId="373"/>
        </pc:sldMkLst>
        <pc:spChg chg="mod">
          <ac:chgData name="Aron Noordam" userId="S::aron.noordam@deltares.nl::d21bb483-6eb7-41f5-8de7-32c532f1ecdd" providerId="AD" clId="Web-{DEB521C8-C96B-147B-A8B1-906921417089}" dt="2025-06-30T09:35:02.088" v="34" actId="20577"/>
          <ac:spMkLst>
            <pc:docMk/>
            <pc:sldMk cId="3636261204" sldId="373"/>
            <ac:spMk id="2" creationId="{FB59360F-5106-BAC5-5594-586196A4745D}"/>
          </ac:spMkLst>
        </pc:spChg>
        <pc:picChg chg="add del mod modCrop">
          <ac:chgData name="Aron Noordam" userId="S::aron.noordam@deltares.nl::d21bb483-6eb7-41f5-8de7-32c532f1ecdd" providerId="AD" clId="Web-{DEB521C8-C96B-147B-A8B1-906921417089}" dt="2025-06-30T09:43:05.649" v="55"/>
          <ac:picMkLst>
            <pc:docMk/>
            <pc:sldMk cId="3636261204" sldId="373"/>
            <ac:picMk id="3" creationId="{48781852-C06D-518B-7B8E-DF83F13A41C0}"/>
          </ac:picMkLst>
        </pc:picChg>
        <pc:picChg chg="del">
          <ac:chgData name="Aron Noordam" userId="S::aron.noordam@deltares.nl::d21bb483-6eb7-41f5-8de7-32c532f1ecdd" providerId="AD" clId="Web-{DEB521C8-C96B-147B-A8B1-906921417089}" dt="2025-06-30T09:39:45.331" v="35"/>
          <ac:picMkLst>
            <pc:docMk/>
            <pc:sldMk cId="3636261204" sldId="373"/>
            <ac:picMk id="6" creationId="{0DEEDB7D-C340-439E-DE6E-6A503F5BE3F5}"/>
          </ac:picMkLst>
        </pc:picChg>
        <pc:picChg chg="add mod modCrop">
          <ac:chgData name="Aron Noordam" userId="S::aron.noordam@deltares.nl::d21bb483-6eb7-41f5-8de7-32c532f1ecdd" providerId="AD" clId="Web-{DEB521C8-C96B-147B-A8B1-906921417089}" dt="2025-06-30T09:44:59.793" v="71" actId="14100"/>
          <ac:picMkLst>
            <pc:docMk/>
            <pc:sldMk cId="3636261204" sldId="373"/>
            <ac:picMk id="7" creationId="{0E2C94F1-71CA-A589-4DFA-02C02187C660}"/>
          </ac:picMkLst>
        </pc:picChg>
      </pc:sldChg>
    </pc:docChg>
  </pc:docChgLst>
  <pc:docChgLst>
    <pc:chgData name="Bruno Zuada Coelho" userId="98677b4e-4bab-4ba6-bcc1-434c6fdf7018" providerId="ADAL" clId="{C8FC1F2F-54C5-49B6-9ABC-96813A0A1A34}"/>
    <pc:docChg chg="undo redo custSel addSld delSld modSld sldOrd">
      <pc:chgData name="Bruno Zuada Coelho" userId="98677b4e-4bab-4ba6-bcc1-434c6fdf7018" providerId="ADAL" clId="{C8FC1F2F-54C5-49B6-9ABC-96813A0A1A34}" dt="2025-07-01T11:28:14.485" v="6048" actId="47"/>
      <pc:docMkLst>
        <pc:docMk/>
      </pc:docMkLst>
      <pc:sldChg chg="modSp mod">
        <pc:chgData name="Bruno Zuada Coelho" userId="98677b4e-4bab-4ba6-bcc1-434c6fdf7018" providerId="ADAL" clId="{C8FC1F2F-54C5-49B6-9ABC-96813A0A1A34}" dt="2025-06-27T07:42:20.060" v="21" actId="20577"/>
        <pc:sldMkLst>
          <pc:docMk/>
          <pc:sldMk cId="1848310190" sldId="260"/>
        </pc:sldMkLst>
        <pc:spChg chg="mod">
          <ac:chgData name="Bruno Zuada Coelho" userId="98677b4e-4bab-4ba6-bcc1-434c6fdf7018" providerId="ADAL" clId="{C8FC1F2F-54C5-49B6-9ABC-96813A0A1A34}" dt="2025-06-27T07:42:12.204" v="12" actId="20577"/>
          <ac:spMkLst>
            <pc:docMk/>
            <pc:sldMk cId="1848310190" sldId="260"/>
            <ac:spMk id="7" creationId="{838C8FD7-55FC-4DBD-825A-309E45D66332}"/>
          </ac:spMkLst>
        </pc:spChg>
        <pc:spChg chg="mod">
          <ac:chgData name="Bruno Zuada Coelho" userId="98677b4e-4bab-4ba6-bcc1-434c6fdf7018" providerId="ADAL" clId="{C8FC1F2F-54C5-49B6-9ABC-96813A0A1A34}" dt="2025-06-27T07:42:20.060" v="21" actId="20577"/>
          <ac:spMkLst>
            <pc:docMk/>
            <pc:sldMk cId="1848310190" sldId="260"/>
            <ac:spMk id="14" creationId="{D510B812-7AC5-475D-ACB5-69A9EF35AE06}"/>
          </ac:spMkLst>
        </pc:spChg>
      </pc:sldChg>
      <pc:sldChg chg="delSp del mod">
        <pc:chgData name="Bruno Zuada Coelho" userId="98677b4e-4bab-4ba6-bcc1-434c6fdf7018" providerId="ADAL" clId="{C8FC1F2F-54C5-49B6-9ABC-96813A0A1A34}" dt="2025-06-27T08:26:35.583" v="1172" actId="47"/>
        <pc:sldMkLst>
          <pc:docMk/>
          <pc:sldMk cId="3159667915" sldId="301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2517287518" sldId="302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374535664" sldId="303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788176235" sldId="304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3576874035" sldId="334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72578246" sldId="349"/>
        </pc:sldMkLst>
      </pc:sldChg>
      <pc:sldChg chg="del">
        <pc:chgData name="Bruno Zuada Coelho" userId="98677b4e-4bab-4ba6-bcc1-434c6fdf7018" providerId="ADAL" clId="{C8FC1F2F-54C5-49B6-9ABC-96813A0A1A34}" dt="2025-06-27T08:11:11.595" v="435" actId="47"/>
        <pc:sldMkLst>
          <pc:docMk/>
          <pc:sldMk cId="2031042230" sldId="351"/>
        </pc:sldMkLst>
      </pc:sldChg>
      <pc:sldChg chg="addSp delSp modSp mod ord">
        <pc:chgData name="Bruno Zuada Coelho" userId="98677b4e-4bab-4ba6-bcc1-434c6fdf7018" providerId="ADAL" clId="{C8FC1F2F-54C5-49B6-9ABC-96813A0A1A34}" dt="2025-06-27T13:08:16.987" v="4008" actId="20577"/>
        <pc:sldMkLst>
          <pc:docMk/>
          <pc:sldMk cId="2600558828" sldId="352"/>
        </pc:sldMkLst>
        <pc:spChg chg="mod">
          <ac:chgData name="Bruno Zuada Coelho" userId="98677b4e-4bab-4ba6-bcc1-434c6fdf7018" providerId="ADAL" clId="{C8FC1F2F-54C5-49B6-9ABC-96813A0A1A34}" dt="2025-06-27T08:10:42.535" v="409" actId="20577"/>
          <ac:spMkLst>
            <pc:docMk/>
            <pc:sldMk cId="2600558828" sldId="352"/>
            <ac:spMk id="2" creationId="{C2C15619-FF76-ECA7-FD70-D9A47286B877}"/>
          </ac:spMkLst>
        </pc:spChg>
        <pc:spChg chg="add mod">
          <ac:chgData name="Bruno Zuada Coelho" userId="98677b4e-4bab-4ba6-bcc1-434c6fdf7018" providerId="ADAL" clId="{C8FC1F2F-54C5-49B6-9ABC-96813A0A1A34}" dt="2025-06-27T13:08:16.987" v="4008" actId="20577"/>
          <ac:spMkLst>
            <pc:docMk/>
            <pc:sldMk cId="2600558828" sldId="352"/>
            <ac:spMk id="13" creationId="{0E57FC68-6138-DD18-EDC8-DA49BF55D52A}"/>
          </ac:spMkLst>
        </pc:spChg>
        <pc:picChg chg="add mod">
          <ac:chgData name="Bruno Zuada Coelho" userId="98677b4e-4bab-4ba6-bcc1-434c6fdf7018" providerId="ADAL" clId="{C8FC1F2F-54C5-49B6-9ABC-96813A0A1A34}" dt="2025-06-27T08:00:44.137" v="349" actId="1076"/>
          <ac:picMkLst>
            <pc:docMk/>
            <pc:sldMk cId="2600558828" sldId="352"/>
            <ac:picMk id="10" creationId="{9D53A9A5-F476-83FA-70A3-4374CC9716AE}"/>
          </ac:picMkLst>
        </pc:picChg>
      </pc:sldChg>
      <pc:sldChg chg="addSp delSp modSp new mod">
        <pc:chgData name="Bruno Zuada Coelho" userId="98677b4e-4bab-4ba6-bcc1-434c6fdf7018" providerId="ADAL" clId="{C8FC1F2F-54C5-49B6-9ABC-96813A0A1A34}" dt="2025-06-30T09:32:42.270" v="5028" actId="20577"/>
        <pc:sldMkLst>
          <pc:docMk/>
          <pc:sldMk cId="2128588345" sldId="353"/>
        </pc:sldMkLst>
        <pc:spChg chg="mod">
          <ac:chgData name="Bruno Zuada Coelho" userId="98677b4e-4bab-4ba6-bcc1-434c6fdf7018" providerId="ADAL" clId="{C8FC1F2F-54C5-49B6-9ABC-96813A0A1A34}" dt="2025-06-27T07:42:36.618" v="47" actId="20577"/>
          <ac:spMkLst>
            <pc:docMk/>
            <pc:sldMk cId="2128588345" sldId="353"/>
            <ac:spMk id="2" creationId="{0C666CC0-ACD0-D382-755A-1BD2387E5791}"/>
          </ac:spMkLst>
        </pc:spChg>
        <pc:spChg chg="mod">
          <ac:chgData name="Bruno Zuada Coelho" userId="98677b4e-4bab-4ba6-bcc1-434c6fdf7018" providerId="ADAL" clId="{C8FC1F2F-54C5-49B6-9ABC-96813A0A1A34}" dt="2025-06-30T09:32:42.270" v="5028" actId="20577"/>
          <ac:spMkLst>
            <pc:docMk/>
            <pc:sldMk cId="2128588345" sldId="353"/>
            <ac:spMk id="3" creationId="{8D5379FA-64C9-7A6E-BFE1-009093C69672}"/>
          </ac:spMkLst>
        </pc:spChg>
      </pc:sldChg>
      <pc:sldChg chg="addSp delSp modSp new del mod">
        <pc:chgData name="Bruno Zuada Coelho" userId="98677b4e-4bab-4ba6-bcc1-434c6fdf7018" providerId="ADAL" clId="{C8FC1F2F-54C5-49B6-9ABC-96813A0A1A34}" dt="2025-06-27T11:21:14.516" v="3871" actId="47"/>
        <pc:sldMkLst>
          <pc:docMk/>
          <pc:sldMk cId="4134690099" sldId="354"/>
        </pc:sldMkLst>
      </pc:sldChg>
      <pc:sldChg chg="addSp delSp modSp new mod">
        <pc:chgData name="Bruno Zuada Coelho" userId="98677b4e-4bab-4ba6-bcc1-434c6fdf7018" providerId="ADAL" clId="{C8FC1F2F-54C5-49B6-9ABC-96813A0A1A34}" dt="2025-06-30T12:13:59.037" v="5393" actId="1035"/>
        <pc:sldMkLst>
          <pc:docMk/>
          <pc:sldMk cId="2388910546" sldId="355"/>
        </pc:sldMkLst>
        <pc:spChg chg="add mod">
          <ac:chgData name="Bruno Zuada Coelho" userId="98677b4e-4bab-4ba6-bcc1-434c6fdf7018" providerId="ADAL" clId="{C8FC1F2F-54C5-49B6-9ABC-96813A0A1A34}" dt="2025-06-27T09:06:33.349" v="2404" actId="6549"/>
          <ac:spMkLst>
            <pc:docMk/>
            <pc:sldMk cId="2388910546" sldId="355"/>
            <ac:spMk id="6" creationId="{C6F90F70-396D-7AC6-2A27-4780318D9343}"/>
          </ac:spMkLst>
        </pc:spChg>
        <pc:spChg chg="add mod">
          <ac:chgData name="Bruno Zuada Coelho" userId="98677b4e-4bab-4ba6-bcc1-434c6fdf7018" providerId="ADAL" clId="{C8FC1F2F-54C5-49B6-9ABC-96813A0A1A34}" dt="2025-06-30T12:13:59.037" v="5393" actId="1035"/>
          <ac:spMkLst>
            <pc:docMk/>
            <pc:sldMk cId="2388910546" sldId="355"/>
            <ac:spMk id="7" creationId="{984B28FD-D2D2-EBF6-D195-8038FFCFE0A2}"/>
          </ac:spMkLst>
        </pc:spChg>
      </pc:sldChg>
      <pc:sldChg chg="addSp delSp modSp add mod">
        <pc:chgData name="Bruno Zuada Coelho" userId="98677b4e-4bab-4ba6-bcc1-434c6fdf7018" providerId="ADAL" clId="{C8FC1F2F-54C5-49B6-9ABC-96813A0A1A34}" dt="2025-06-27T09:44:23.195" v="3465" actId="20577"/>
        <pc:sldMkLst>
          <pc:docMk/>
          <pc:sldMk cId="1843000936" sldId="356"/>
        </pc:sldMkLst>
        <pc:spChg chg="mod">
          <ac:chgData name="Bruno Zuada Coelho" userId="98677b4e-4bab-4ba6-bcc1-434c6fdf7018" providerId="ADAL" clId="{C8FC1F2F-54C5-49B6-9ABC-96813A0A1A34}" dt="2025-06-27T08:24:52.088" v="982" actId="20577"/>
          <ac:spMkLst>
            <pc:docMk/>
            <pc:sldMk cId="1843000936" sldId="356"/>
            <ac:spMk id="2" creationId="{F150F9EA-5466-87E3-867C-1247168E2F5D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4" creationId="{96087CA0-D7B8-20EE-01B8-A0538D2CB481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8" creationId="{DFEBA4B2-BCBF-3DA0-73FD-6078000F8C74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9" creationId="{CB22FEA9-7ACB-FF57-D3F5-2F46C8F902E2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1" creationId="{C9886B05-2A8C-06AE-236C-00CB02ECCA21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2" creationId="{2B194407-40D7-18C9-C07C-7D7C48BA4BBD}"/>
          </ac:spMkLst>
        </pc:spChg>
        <pc:spChg chg="mod">
          <ac:chgData name="Bruno Zuada Coelho" userId="98677b4e-4bab-4ba6-bcc1-434c6fdf7018" providerId="ADAL" clId="{C8FC1F2F-54C5-49B6-9ABC-96813A0A1A34}" dt="2025-06-27T09:44:23.195" v="3465" actId="20577"/>
          <ac:spMkLst>
            <pc:docMk/>
            <pc:sldMk cId="1843000936" sldId="356"/>
            <ac:spMk id="13" creationId="{37FD3F76-7AF4-02E9-2ABF-B60B0CDB3719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4" creationId="{30F84567-0449-3409-EF72-F8C66591944A}"/>
          </ac:spMkLst>
        </pc:spChg>
        <pc:spChg chg="mod">
          <ac:chgData name="Bruno Zuada Coelho" userId="98677b4e-4bab-4ba6-bcc1-434c6fdf7018" providerId="ADAL" clId="{C8FC1F2F-54C5-49B6-9ABC-96813A0A1A34}" dt="2025-06-27T08:26:52.602" v="1176"/>
          <ac:spMkLst>
            <pc:docMk/>
            <pc:sldMk cId="1843000936" sldId="356"/>
            <ac:spMk id="15" creationId="{1D0927AB-1A1B-0886-78A2-656DFBF9B9E5}"/>
          </ac:spMkLst>
        </pc:spChg>
        <pc:grpChg chg="add mod">
          <ac:chgData name="Bruno Zuada Coelho" userId="98677b4e-4bab-4ba6-bcc1-434c6fdf7018" providerId="ADAL" clId="{C8FC1F2F-54C5-49B6-9ABC-96813A0A1A34}" dt="2025-06-27T08:28:32.106" v="1194" actId="1076"/>
          <ac:grpSpMkLst>
            <pc:docMk/>
            <pc:sldMk cId="1843000936" sldId="356"/>
            <ac:grpSpMk id="3" creationId="{0D858B93-4697-E5B1-BD25-1AFD8B3CE008}"/>
          </ac:grpSpMkLst>
        </pc:grpChg>
        <pc:picChg chg="mod">
          <ac:chgData name="Bruno Zuada Coelho" userId="98677b4e-4bab-4ba6-bcc1-434c6fdf7018" providerId="ADAL" clId="{C8FC1F2F-54C5-49B6-9ABC-96813A0A1A34}" dt="2025-06-27T08:26:52.602" v="1176"/>
          <ac:picMkLst>
            <pc:docMk/>
            <pc:sldMk cId="1843000936" sldId="356"/>
            <ac:picMk id="7" creationId="{BC67E9C2-2E5D-63D8-8E3D-8C3DC71F94D9}"/>
          </ac:picMkLst>
        </pc:picChg>
        <pc:picChg chg="mod">
          <ac:chgData name="Bruno Zuada Coelho" userId="98677b4e-4bab-4ba6-bcc1-434c6fdf7018" providerId="ADAL" clId="{C8FC1F2F-54C5-49B6-9ABC-96813A0A1A34}" dt="2025-06-27T08:26:52.602" v="1176"/>
          <ac:picMkLst>
            <pc:docMk/>
            <pc:sldMk cId="1843000936" sldId="356"/>
            <ac:picMk id="16" creationId="{32B2967E-963B-9EDA-0FDF-025B692CF27D}"/>
          </ac:picMkLst>
        </pc:picChg>
      </pc:sldChg>
      <pc:sldChg chg="delSp modSp add mod ord">
        <pc:chgData name="Bruno Zuada Coelho" userId="98677b4e-4bab-4ba6-bcc1-434c6fdf7018" providerId="ADAL" clId="{C8FC1F2F-54C5-49B6-9ABC-96813A0A1A34}" dt="2025-06-30T11:29:21.526" v="5143" actId="20577"/>
        <pc:sldMkLst>
          <pc:docMk/>
          <pc:sldMk cId="1798759787" sldId="357"/>
        </pc:sldMkLst>
        <pc:spChg chg="mod">
          <ac:chgData name="Bruno Zuada Coelho" userId="98677b4e-4bab-4ba6-bcc1-434c6fdf7018" providerId="ADAL" clId="{C8FC1F2F-54C5-49B6-9ABC-96813A0A1A34}" dt="2025-06-30T11:29:21.526" v="5143" actId="20577"/>
          <ac:spMkLst>
            <pc:docMk/>
            <pc:sldMk cId="1798759787" sldId="357"/>
            <ac:spMk id="7" creationId="{00F4EA8E-F7A7-42AE-3B59-6F77BACFFF9E}"/>
          </ac:spMkLst>
        </pc:spChg>
      </pc:sldChg>
      <pc:sldChg chg="delSp modSp add mod">
        <pc:chgData name="Bruno Zuada Coelho" userId="98677b4e-4bab-4ba6-bcc1-434c6fdf7018" providerId="ADAL" clId="{C8FC1F2F-54C5-49B6-9ABC-96813A0A1A34}" dt="2025-06-27T09:50:58.387" v="3762" actId="20577"/>
        <pc:sldMkLst>
          <pc:docMk/>
          <pc:sldMk cId="2790577203" sldId="358"/>
        </pc:sldMkLst>
        <pc:spChg chg="mod">
          <ac:chgData name="Bruno Zuada Coelho" userId="98677b4e-4bab-4ba6-bcc1-434c6fdf7018" providerId="ADAL" clId="{C8FC1F2F-54C5-49B6-9ABC-96813A0A1A34}" dt="2025-06-27T09:50:58.387" v="3762" actId="20577"/>
          <ac:spMkLst>
            <pc:docMk/>
            <pc:sldMk cId="2790577203" sldId="358"/>
            <ac:spMk id="7" creationId="{D146B935-7918-D1E2-5FCD-DD5E4D89A23F}"/>
          </ac:spMkLst>
        </pc:spChg>
      </pc:sldChg>
      <pc:sldChg chg="addSp delSp modSp add mod modAnim">
        <pc:chgData name="Bruno Zuada Coelho" userId="98677b4e-4bab-4ba6-bcc1-434c6fdf7018" providerId="ADAL" clId="{C8FC1F2F-54C5-49B6-9ABC-96813A0A1A34}" dt="2025-06-27T09:39:46.377" v="3336" actId="20577"/>
        <pc:sldMkLst>
          <pc:docMk/>
          <pc:sldMk cId="559462825" sldId="359"/>
        </pc:sldMkLst>
        <pc:spChg chg="mod">
          <ac:chgData name="Bruno Zuada Coelho" userId="98677b4e-4bab-4ba6-bcc1-434c6fdf7018" providerId="ADAL" clId="{C8FC1F2F-54C5-49B6-9ABC-96813A0A1A34}" dt="2025-06-27T09:39:46.377" v="3336" actId="20577"/>
          <ac:spMkLst>
            <pc:docMk/>
            <pc:sldMk cId="559462825" sldId="359"/>
            <ac:spMk id="7" creationId="{895EFCC0-FD8C-728F-717C-4067EB21B78C}"/>
          </ac:spMkLst>
        </pc:spChg>
        <pc:picChg chg="add mod">
          <ac:chgData name="Bruno Zuada Coelho" userId="98677b4e-4bab-4ba6-bcc1-434c6fdf7018" providerId="ADAL" clId="{C8FC1F2F-54C5-49B6-9ABC-96813A0A1A34}" dt="2025-06-27T09:38:12.613" v="3185" actId="1076"/>
          <ac:picMkLst>
            <pc:docMk/>
            <pc:sldMk cId="559462825" sldId="359"/>
            <ac:picMk id="4" creationId="{E6B7B070-4A7B-8C25-9BAE-004A953AA195}"/>
          </ac:picMkLst>
        </pc:picChg>
      </pc:sldChg>
      <pc:sldChg chg="addSp delSp modSp add mod">
        <pc:chgData name="Bruno Zuada Coelho" userId="98677b4e-4bab-4ba6-bcc1-434c6fdf7018" providerId="ADAL" clId="{C8FC1F2F-54C5-49B6-9ABC-96813A0A1A34}" dt="2025-06-27T09:40:03.112" v="3340" actId="1076"/>
        <pc:sldMkLst>
          <pc:docMk/>
          <pc:sldMk cId="4232682680" sldId="360"/>
        </pc:sldMkLst>
        <pc:picChg chg="add del mod">
          <ac:chgData name="Bruno Zuada Coelho" userId="98677b4e-4bab-4ba6-bcc1-434c6fdf7018" providerId="ADAL" clId="{C8FC1F2F-54C5-49B6-9ABC-96813A0A1A34}" dt="2025-06-27T09:40:03.112" v="3340" actId="1076"/>
          <ac:picMkLst>
            <pc:docMk/>
            <pc:sldMk cId="4232682680" sldId="360"/>
            <ac:picMk id="3" creationId="{57367200-ED7D-BA38-ABC3-ED8C30B01B8C}"/>
          </ac:picMkLst>
        </pc:picChg>
      </pc:sldChg>
      <pc:sldChg chg="delSp modSp add mod">
        <pc:chgData name="Bruno Zuada Coelho" userId="98677b4e-4bab-4ba6-bcc1-434c6fdf7018" providerId="ADAL" clId="{C8FC1F2F-54C5-49B6-9ABC-96813A0A1A34}" dt="2025-06-27T13:12:46.265" v="4222" actId="179"/>
        <pc:sldMkLst>
          <pc:docMk/>
          <pc:sldMk cId="3237022512" sldId="361"/>
        </pc:sldMkLst>
        <pc:spChg chg="mod">
          <ac:chgData name="Bruno Zuada Coelho" userId="98677b4e-4bab-4ba6-bcc1-434c6fdf7018" providerId="ADAL" clId="{C8FC1F2F-54C5-49B6-9ABC-96813A0A1A34}" dt="2025-06-27T13:12:46.265" v="4222" actId="179"/>
          <ac:spMkLst>
            <pc:docMk/>
            <pc:sldMk cId="3237022512" sldId="361"/>
            <ac:spMk id="7" creationId="{0C4F3B86-EA6A-661C-026E-C01741E8677A}"/>
          </ac:spMkLst>
        </pc:spChg>
      </pc:sldChg>
      <pc:sldChg chg="delSp modSp new mod">
        <pc:chgData name="Bruno Zuada Coelho" userId="98677b4e-4bab-4ba6-bcc1-434c6fdf7018" providerId="ADAL" clId="{C8FC1F2F-54C5-49B6-9ABC-96813A0A1A34}" dt="2025-06-30T09:35:08.317" v="5029" actId="478"/>
        <pc:sldMkLst>
          <pc:docMk/>
          <pc:sldMk cId="4243283316" sldId="362"/>
        </pc:sldMkLst>
        <pc:spChg chg="mod">
          <ac:chgData name="Bruno Zuada Coelho" userId="98677b4e-4bab-4ba6-bcc1-434c6fdf7018" providerId="ADAL" clId="{C8FC1F2F-54C5-49B6-9ABC-96813A0A1A34}" dt="2025-06-27T09:41:39.472" v="3374"/>
          <ac:spMkLst>
            <pc:docMk/>
            <pc:sldMk cId="4243283316" sldId="362"/>
            <ac:spMk id="2" creationId="{E4C36FAE-690E-1FB3-3FE0-58571CD95CF6}"/>
          </ac:spMkLst>
        </pc:spChg>
        <pc:spChg chg="del">
          <ac:chgData name="Bruno Zuada Coelho" userId="98677b4e-4bab-4ba6-bcc1-434c6fdf7018" providerId="ADAL" clId="{C8FC1F2F-54C5-49B6-9ABC-96813A0A1A34}" dt="2025-06-30T09:35:08.317" v="5029" actId="478"/>
          <ac:spMkLst>
            <pc:docMk/>
            <pc:sldMk cId="4243283316" sldId="362"/>
            <ac:spMk id="4" creationId="{C338BDCC-D7A0-9D4E-BE8B-3591FAAF7020}"/>
          </ac:spMkLst>
        </pc:spChg>
      </pc:sldChg>
      <pc:sldChg chg="addSp delSp modSp new mod">
        <pc:chgData name="Bruno Zuada Coelho" userId="98677b4e-4bab-4ba6-bcc1-434c6fdf7018" providerId="ADAL" clId="{C8FC1F2F-54C5-49B6-9ABC-96813A0A1A34}" dt="2025-06-30T10:55:26.384" v="5117" actId="20577"/>
        <pc:sldMkLst>
          <pc:docMk/>
          <pc:sldMk cId="2212207840" sldId="363"/>
        </pc:sldMkLst>
        <pc:spChg chg="mod">
          <ac:chgData name="Bruno Zuada Coelho" userId="98677b4e-4bab-4ba6-bcc1-434c6fdf7018" providerId="ADAL" clId="{C8FC1F2F-54C5-49B6-9ABC-96813A0A1A34}" dt="2025-06-30T09:31:26.894" v="4834" actId="20577"/>
          <ac:spMkLst>
            <pc:docMk/>
            <pc:sldMk cId="2212207840" sldId="363"/>
            <ac:spMk id="2" creationId="{8895349F-DCF1-5F6C-F9FF-1875F636EFEB}"/>
          </ac:spMkLst>
        </pc:spChg>
        <pc:spChg chg="add mod">
          <ac:chgData name="Bruno Zuada Coelho" userId="98677b4e-4bab-4ba6-bcc1-434c6fdf7018" providerId="ADAL" clId="{C8FC1F2F-54C5-49B6-9ABC-96813A0A1A34}" dt="2025-06-30T10:55:26.384" v="5117" actId="20577"/>
          <ac:spMkLst>
            <pc:docMk/>
            <pc:sldMk cId="2212207840" sldId="363"/>
            <ac:spMk id="8" creationId="{68956DDD-22BE-255B-1679-D34F0D707D39}"/>
          </ac:spMkLst>
        </pc:spChg>
      </pc:sldChg>
      <pc:sldChg chg="delSp new del mod">
        <pc:chgData name="Bruno Zuada Coelho" userId="98677b4e-4bab-4ba6-bcc1-434c6fdf7018" providerId="ADAL" clId="{C8FC1F2F-54C5-49B6-9ABC-96813A0A1A34}" dt="2025-06-27T09:43:26.750" v="3422" actId="47"/>
        <pc:sldMkLst>
          <pc:docMk/>
          <pc:sldMk cId="2826014238" sldId="364"/>
        </pc:sldMkLst>
      </pc:sldChg>
      <pc:sldChg chg="new del">
        <pc:chgData name="Bruno Zuada Coelho" userId="98677b4e-4bab-4ba6-bcc1-434c6fdf7018" providerId="ADAL" clId="{C8FC1F2F-54C5-49B6-9ABC-96813A0A1A34}" dt="2025-07-01T11:28:14.485" v="6048" actId="47"/>
        <pc:sldMkLst>
          <pc:docMk/>
          <pc:sldMk cId="4021346125" sldId="365"/>
        </pc:sldMkLst>
      </pc:sldChg>
      <pc:sldChg chg="addSp delSp modSp add mod">
        <pc:chgData name="Bruno Zuada Coelho" userId="98677b4e-4bab-4ba6-bcc1-434c6fdf7018" providerId="ADAL" clId="{C8FC1F2F-54C5-49B6-9ABC-96813A0A1A34}" dt="2025-06-30T09:13:50.180" v="4703" actId="20577"/>
        <pc:sldMkLst>
          <pc:docMk/>
          <pc:sldMk cId="2130477034" sldId="366"/>
        </pc:sldMkLst>
        <pc:spChg chg="mod">
          <ac:chgData name="Bruno Zuada Coelho" userId="98677b4e-4bab-4ba6-bcc1-434c6fdf7018" providerId="ADAL" clId="{C8FC1F2F-54C5-49B6-9ABC-96813A0A1A34}" dt="2025-06-30T08:06:06.712" v="4420" actId="1076"/>
          <ac:spMkLst>
            <pc:docMk/>
            <pc:sldMk cId="2130477034" sldId="366"/>
            <ac:spMk id="2" creationId="{42AC34B8-8FD4-7451-0A23-127EBBB91590}"/>
          </ac:spMkLst>
        </pc:spChg>
        <pc:spChg chg="add mod">
          <ac:chgData name="Bruno Zuada Coelho" userId="98677b4e-4bab-4ba6-bcc1-434c6fdf7018" providerId="ADAL" clId="{C8FC1F2F-54C5-49B6-9ABC-96813A0A1A34}" dt="2025-06-30T09:13:43.317" v="4697" actId="20577"/>
          <ac:spMkLst>
            <pc:docMk/>
            <pc:sldMk cId="2130477034" sldId="366"/>
            <ac:spMk id="3" creationId="{608696EF-4DA5-4314-863D-ADD81A5455A6}"/>
          </ac:spMkLst>
        </pc:spChg>
        <pc:spChg chg="add mod">
          <ac:chgData name="Bruno Zuada Coelho" userId="98677b4e-4bab-4ba6-bcc1-434c6fdf7018" providerId="ADAL" clId="{C8FC1F2F-54C5-49B6-9ABC-96813A0A1A34}" dt="2025-06-30T09:13:50.180" v="4703" actId="20577"/>
          <ac:spMkLst>
            <pc:docMk/>
            <pc:sldMk cId="2130477034" sldId="366"/>
            <ac:spMk id="6" creationId="{6D589369-B98F-AD38-90C1-C57B16821D64}"/>
          </ac:spMkLst>
        </pc:spChg>
        <pc:spChg chg="add mod">
          <ac:chgData name="Bruno Zuada Coelho" userId="98677b4e-4bab-4ba6-bcc1-434c6fdf7018" providerId="ADAL" clId="{C8FC1F2F-54C5-49B6-9ABC-96813A0A1A34}" dt="2025-06-30T08:12:26.417" v="4585" actId="207"/>
          <ac:spMkLst>
            <pc:docMk/>
            <pc:sldMk cId="2130477034" sldId="366"/>
            <ac:spMk id="7" creationId="{8FFBA8F1-3B65-2EE8-E9DA-B94B96ACC2A6}"/>
          </ac:spMkLst>
        </pc:spChg>
        <pc:spChg chg="add mod">
          <ac:chgData name="Bruno Zuada Coelho" userId="98677b4e-4bab-4ba6-bcc1-434c6fdf7018" providerId="ADAL" clId="{C8FC1F2F-54C5-49B6-9ABC-96813A0A1A34}" dt="2025-06-30T08:07:15.457" v="4502" actId="14100"/>
          <ac:spMkLst>
            <pc:docMk/>
            <pc:sldMk cId="2130477034" sldId="366"/>
            <ac:spMk id="8" creationId="{BC44B364-8F0B-3E8D-C5C2-2C147125285D}"/>
          </ac:spMkLst>
        </pc:spChg>
        <pc:spChg chg="add del mod">
          <ac:chgData name="Bruno Zuada Coelho" userId="98677b4e-4bab-4ba6-bcc1-434c6fdf7018" providerId="ADAL" clId="{C8FC1F2F-54C5-49B6-9ABC-96813A0A1A34}" dt="2025-06-30T07:20:08.816" v="4385" actId="478"/>
          <ac:spMkLst>
            <pc:docMk/>
            <pc:sldMk cId="2130477034" sldId="366"/>
            <ac:spMk id="9" creationId="{6CB931AB-B0FB-9CF5-35EB-0FE9B384837B}"/>
          </ac:spMkLst>
        </pc:spChg>
        <pc:spChg chg="add del mod">
          <ac:chgData name="Bruno Zuada Coelho" userId="98677b4e-4bab-4ba6-bcc1-434c6fdf7018" providerId="ADAL" clId="{C8FC1F2F-54C5-49B6-9ABC-96813A0A1A34}" dt="2025-06-30T08:03:48.133" v="4393" actId="478"/>
          <ac:spMkLst>
            <pc:docMk/>
            <pc:sldMk cId="2130477034" sldId="366"/>
            <ac:spMk id="10" creationId="{C487723E-98EB-9608-DCA0-138C19574ED7}"/>
          </ac:spMkLst>
        </pc:spChg>
        <pc:spChg chg="add mod">
          <ac:chgData name="Bruno Zuada Coelho" userId="98677b4e-4bab-4ba6-bcc1-434c6fdf7018" providerId="ADAL" clId="{C8FC1F2F-54C5-49B6-9ABC-96813A0A1A34}" dt="2025-06-30T08:07:18.293" v="4503" actId="14100"/>
          <ac:spMkLst>
            <pc:docMk/>
            <pc:sldMk cId="2130477034" sldId="366"/>
            <ac:spMk id="11" creationId="{C305461A-F774-35E0-0350-5F610BFA103F}"/>
          </ac:spMkLst>
        </pc:spChg>
        <pc:spChg chg="add mod">
          <ac:chgData name="Bruno Zuada Coelho" userId="98677b4e-4bab-4ba6-bcc1-434c6fdf7018" providerId="ADAL" clId="{C8FC1F2F-54C5-49B6-9ABC-96813A0A1A34}" dt="2025-06-30T08:07:23.142" v="4519" actId="1036"/>
          <ac:spMkLst>
            <pc:docMk/>
            <pc:sldMk cId="2130477034" sldId="366"/>
            <ac:spMk id="17" creationId="{0AE39372-80E7-4096-2EC3-53BDE5184FE0}"/>
          </ac:spMkLst>
        </pc:spChg>
        <pc:spChg chg="add mod">
          <ac:chgData name="Bruno Zuada Coelho" userId="98677b4e-4bab-4ba6-bcc1-434c6fdf7018" providerId="ADAL" clId="{C8FC1F2F-54C5-49B6-9ABC-96813A0A1A34}" dt="2025-06-30T08:11:35.240" v="4580" actId="207"/>
          <ac:spMkLst>
            <pc:docMk/>
            <pc:sldMk cId="2130477034" sldId="366"/>
            <ac:spMk id="20" creationId="{E34C8C2C-D5B9-F0CF-F0DB-576FC4B08A28}"/>
          </ac:spMkLst>
        </pc:spChg>
        <pc:spChg chg="add mod">
          <ac:chgData name="Bruno Zuada Coelho" userId="98677b4e-4bab-4ba6-bcc1-434c6fdf7018" providerId="ADAL" clId="{C8FC1F2F-54C5-49B6-9ABC-96813A0A1A34}" dt="2025-06-30T08:08:09.559" v="4543" actId="1035"/>
          <ac:spMkLst>
            <pc:docMk/>
            <pc:sldMk cId="2130477034" sldId="366"/>
            <ac:spMk id="21" creationId="{4B4C5B6D-6E37-E953-9D63-E3EABDDB9A94}"/>
          </ac:spMkLst>
        </pc:spChg>
        <pc:spChg chg="add mod">
          <ac:chgData name="Bruno Zuada Coelho" userId="98677b4e-4bab-4ba6-bcc1-434c6fdf7018" providerId="ADAL" clId="{C8FC1F2F-54C5-49B6-9ABC-96813A0A1A34}" dt="2025-06-30T08:08:09.559" v="4543" actId="1035"/>
          <ac:spMkLst>
            <pc:docMk/>
            <pc:sldMk cId="2130477034" sldId="366"/>
            <ac:spMk id="22" creationId="{C353DAB4-E5DE-7048-54A4-3FE2B8874139}"/>
          </ac:spMkLst>
        </pc:spChg>
        <pc:spChg chg="add mod">
          <ac:chgData name="Bruno Zuada Coelho" userId="98677b4e-4bab-4ba6-bcc1-434c6fdf7018" providerId="ADAL" clId="{C8FC1F2F-54C5-49B6-9ABC-96813A0A1A34}" dt="2025-06-30T08:06:18.860" v="4501" actId="1038"/>
          <ac:spMkLst>
            <pc:docMk/>
            <pc:sldMk cId="2130477034" sldId="366"/>
            <ac:spMk id="24" creationId="{A31C58F5-A226-8D6E-9E55-143C914D9568}"/>
          </ac:spMkLst>
        </pc:spChg>
        <pc:spChg chg="add mod">
          <ac:chgData name="Bruno Zuada Coelho" userId="98677b4e-4bab-4ba6-bcc1-434c6fdf7018" providerId="ADAL" clId="{C8FC1F2F-54C5-49B6-9ABC-96813A0A1A34}" dt="2025-06-30T08:10:56.501" v="4573" actId="207"/>
          <ac:spMkLst>
            <pc:docMk/>
            <pc:sldMk cId="2130477034" sldId="366"/>
            <ac:spMk id="27" creationId="{2F60471E-FAF2-3DE3-7683-8ED4E0C39C9A}"/>
          </ac:spMkLst>
        </pc:spChg>
        <pc:spChg chg="add mod">
          <ac:chgData name="Bruno Zuada Coelho" userId="98677b4e-4bab-4ba6-bcc1-434c6fdf7018" providerId="ADAL" clId="{C8FC1F2F-54C5-49B6-9ABC-96813A0A1A34}" dt="2025-06-30T08:10:56.501" v="4573" actId="207"/>
          <ac:spMkLst>
            <pc:docMk/>
            <pc:sldMk cId="2130477034" sldId="366"/>
            <ac:spMk id="28" creationId="{BC3F35ED-67F4-09E7-0DDC-B5002EF40B9C}"/>
          </ac:spMkLst>
        </pc:spChg>
        <pc:spChg chg="add mod ord">
          <ac:chgData name="Bruno Zuada Coelho" userId="98677b4e-4bab-4ba6-bcc1-434c6fdf7018" providerId="ADAL" clId="{C8FC1F2F-54C5-49B6-9ABC-96813A0A1A34}" dt="2025-06-30T08:10:21.985" v="4571" actId="2085"/>
          <ac:spMkLst>
            <pc:docMk/>
            <pc:sldMk cId="2130477034" sldId="366"/>
            <ac:spMk id="29" creationId="{36B73B63-6188-F3F5-63DA-8CB5D43C0230}"/>
          </ac:spMkLst>
        </pc:spChg>
        <pc:spChg chg="add mod">
          <ac:chgData name="Bruno Zuada Coelho" userId="98677b4e-4bab-4ba6-bcc1-434c6fdf7018" providerId="ADAL" clId="{C8FC1F2F-54C5-49B6-9ABC-96813A0A1A34}" dt="2025-06-30T08:14:57.764" v="4588" actId="2085"/>
          <ac:spMkLst>
            <pc:docMk/>
            <pc:sldMk cId="2130477034" sldId="366"/>
            <ac:spMk id="30" creationId="{9689CCB2-AEDD-46E9-E62A-F0CA07FF7F11}"/>
          </ac:spMkLst>
        </pc:spChg>
        <pc:spChg chg="add mod">
          <ac:chgData name="Bruno Zuada Coelho" userId="98677b4e-4bab-4ba6-bcc1-434c6fdf7018" providerId="ADAL" clId="{C8FC1F2F-54C5-49B6-9ABC-96813A0A1A34}" dt="2025-06-30T08:12:37.291" v="4586" actId="2085"/>
          <ac:spMkLst>
            <pc:docMk/>
            <pc:sldMk cId="2130477034" sldId="366"/>
            <ac:spMk id="31" creationId="{23BDBE68-B8AD-05BA-2DE6-CB15F8859AE8}"/>
          </ac:spMkLst>
        </pc:spChg>
        <pc:graphicFrameChg chg="add del mod modGraphic">
          <ac:chgData name="Bruno Zuada Coelho" userId="98677b4e-4bab-4ba6-bcc1-434c6fdf7018" providerId="ADAL" clId="{C8FC1F2F-54C5-49B6-9ABC-96813A0A1A34}" dt="2025-06-30T07:16:37.081" v="4224" actId="478"/>
          <ac:graphicFrameMkLst>
            <pc:docMk/>
            <pc:sldMk cId="2130477034" sldId="366"/>
            <ac:graphicFrameMk id="4" creationId="{196A6D07-4212-8E56-E4DF-340F388125C2}"/>
          </ac:graphicFrameMkLst>
        </pc:graphicFrameChg>
        <pc:picChg chg="add mod modCrop">
          <ac:chgData name="Bruno Zuada Coelho" userId="98677b4e-4bab-4ba6-bcc1-434c6fdf7018" providerId="ADAL" clId="{C8FC1F2F-54C5-49B6-9ABC-96813A0A1A34}" dt="2025-06-30T08:07:45.404" v="4525" actId="1076"/>
          <ac:picMkLst>
            <pc:docMk/>
            <pc:sldMk cId="2130477034" sldId="366"/>
            <ac:picMk id="19" creationId="{F97FC584-13ED-FCC2-592D-8677910A3E66}"/>
          </ac:picMkLst>
        </pc:picChg>
        <pc:picChg chg="add del mod">
          <ac:chgData name="Bruno Zuada Coelho" userId="98677b4e-4bab-4ba6-bcc1-434c6fdf7018" providerId="ADAL" clId="{C8FC1F2F-54C5-49B6-9ABC-96813A0A1A34}" dt="2025-06-30T08:07:49.311" v="4526" actId="478"/>
          <ac:picMkLst>
            <pc:docMk/>
            <pc:sldMk cId="2130477034" sldId="366"/>
            <ac:picMk id="25" creationId="{962FD75E-4964-59F3-2F44-DAA8A7873947}"/>
          </ac:picMkLst>
        </pc:picChg>
        <pc:picChg chg="add mod">
          <ac:chgData name="Bruno Zuada Coelho" userId="98677b4e-4bab-4ba6-bcc1-434c6fdf7018" providerId="ADAL" clId="{C8FC1F2F-54C5-49B6-9ABC-96813A0A1A34}" dt="2025-06-30T08:07:53.612" v="4528" actId="1076"/>
          <ac:picMkLst>
            <pc:docMk/>
            <pc:sldMk cId="2130477034" sldId="366"/>
            <ac:picMk id="26" creationId="{AADAAE38-D9A3-A61A-DFFE-B261AC6521A9}"/>
          </ac:picMkLst>
        </pc:picChg>
        <pc:cxnChg chg="add mod">
          <ac:chgData name="Bruno Zuada Coelho" userId="98677b4e-4bab-4ba6-bcc1-434c6fdf7018" providerId="ADAL" clId="{C8FC1F2F-54C5-49B6-9ABC-96813A0A1A34}" dt="2025-06-30T08:07:23.142" v="4519" actId="1036"/>
          <ac:cxnSpMkLst>
            <pc:docMk/>
            <pc:sldMk cId="2130477034" sldId="366"/>
            <ac:cxnSpMk id="13" creationId="{6B735E15-554F-1268-86C2-3ACB5AD2677B}"/>
          </ac:cxnSpMkLst>
        </pc:cxnChg>
        <pc:cxnChg chg="add mod">
          <ac:chgData name="Bruno Zuada Coelho" userId="98677b4e-4bab-4ba6-bcc1-434c6fdf7018" providerId="ADAL" clId="{C8FC1F2F-54C5-49B6-9ABC-96813A0A1A34}" dt="2025-06-30T08:06:18.860" v="4501" actId="1038"/>
          <ac:cxnSpMkLst>
            <pc:docMk/>
            <pc:sldMk cId="2130477034" sldId="366"/>
            <ac:cxnSpMk id="23" creationId="{B82376D4-9AF4-E24D-D0EB-7AE139D1C9D1}"/>
          </ac:cxnSpMkLst>
        </pc:cxnChg>
      </pc:sldChg>
      <pc:sldChg chg="modSp add mod">
        <pc:chgData name="Bruno Zuada Coelho" userId="98677b4e-4bab-4ba6-bcc1-434c6fdf7018" providerId="ADAL" clId="{C8FC1F2F-54C5-49B6-9ABC-96813A0A1A34}" dt="2025-07-01T11:16:49.261" v="6047" actId="1076"/>
        <pc:sldMkLst>
          <pc:docMk/>
          <pc:sldMk cId="990075945" sldId="367"/>
        </pc:sldMkLst>
        <pc:graphicFrameChg chg="mod ord modGraphic">
          <ac:chgData name="Bruno Zuada Coelho" userId="98677b4e-4bab-4ba6-bcc1-434c6fdf7018" providerId="ADAL" clId="{C8FC1F2F-54C5-49B6-9ABC-96813A0A1A34}" dt="2025-07-01T11:16:49.261" v="6047" actId="1076"/>
          <ac:graphicFrameMkLst>
            <pc:docMk/>
            <pc:sldMk cId="990075945" sldId="367"/>
            <ac:graphicFrameMk id="4" creationId="{CC0E3676-560C-8209-68F6-8DF07B064805}"/>
          </ac:graphicFrameMkLst>
        </pc:graphicFrameChg>
      </pc:sldChg>
      <pc:sldChg chg="addSp delSp modSp add mod">
        <pc:chgData name="Bruno Zuada Coelho" userId="98677b4e-4bab-4ba6-bcc1-434c6fdf7018" providerId="ADAL" clId="{C8FC1F2F-54C5-49B6-9ABC-96813A0A1A34}" dt="2025-06-30T09:12:51.696" v="4682" actId="166"/>
        <pc:sldMkLst>
          <pc:docMk/>
          <pc:sldMk cId="1385811374" sldId="368"/>
        </pc:sldMkLst>
        <pc:spChg chg="ord">
          <ac:chgData name="Bruno Zuada Coelho" userId="98677b4e-4bab-4ba6-bcc1-434c6fdf7018" providerId="ADAL" clId="{C8FC1F2F-54C5-49B6-9ABC-96813A0A1A34}" dt="2025-06-30T08:50:51.928" v="4616" actId="166"/>
          <ac:spMkLst>
            <pc:docMk/>
            <pc:sldMk cId="1385811374" sldId="368"/>
            <ac:spMk id="2" creationId="{76E7C30D-A668-4B70-8E6D-7A535D65D4F1}"/>
          </ac:spMkLst>
        </pc:spChg>
        <pc:spChg chg="mod ord">
          <ac:chgData name="Bruno Zuada Coelho" userId="98677b4e-4bab-4ba6-bcc1-434c6fdf7018" providerId="ADAL" clId="{C8FC1F2F-54C5-49B6-9ABC-96813A0A1A34}" dt="2025-06-30T09:12:51.696" v="4682" actId="166"/>
          <ac:spMkLst>
            <pc:docMk/>
            <pc:sldMk cId="1385811374" sldId="368"/>
            <ac:spMk id="3" creationId="{5C898DB6-2D44-78CC-A02B-6AE4CA8EB52D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7" creationId="{46066F82-BA79-F260-955B-60CE137B2C49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8" creationId="{6571A45B-4C74-77CC-21BA-481198B74FB9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11" creationId="{36F182FD-8B42-F825-2E4A-841E21750260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0" creationId="{886D29B7-4D76-DFBD-2622-89636E806930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1" creationId="{AC5C710A-BD9A-DE47-334F-1DC5AE7374C5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2" creationId="{AD9ADDB2-C656-47D4-8D33-0339AECBEB56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4" creationId="{0E55D13E-801B-CA66-27AC-9487ECF42054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7" creationId="{9D2ECB90-E651-8F14-BF9B-9EC746AA48C5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29" creationId="{D7C6660A-2759-EC3E-EEB5-85EF7E990E7B}"/>
          </ac:spMkLst>
        </pc:spChg>
        <pc:spChg chg="del">
          <ac:chgData name="Bruno Zuada Coelho" userId="98677b4e-4bab-4ba6-bcc1-434c6fdf7018" providerId="ADAL" clId="{C8FC1F2F-54C5-49B6-9ABC-96813A0A1A34}" dt="2025-06-30T08:17:34.511" v="4590" actId="478"/>
          <ac:spMkLst>
            <pc:docMk/>
            <pc:sldMk cId="1385811374" sldId="368"/>
            <ac:spMk id="30" creationId="{CA3F4527-0F5C-FC31-8107-66A23A40A212}"/>
          </ac:spMkLst>
        </pc:spChg>
        <pc:picChg chg="add del mod">
          <ac:chgData name="Bruno Zuada Coelho" userId="98677b4e-4bab-4ba6-bcc1-434c6fdf7018" providerId="ADAL" clId="{C8FC1F2F-54C5-49B6-9ABC-96813A0A1A34}" dt="2025-06-30T08:50:05.453" v="4600" actId="478"/>
          <ac:picMkLst>
            <pc:docMk/>
            <pc:sldMk cId="1385811374" sldId="368"/>
            <ac:picMk id="9" creationId="{C8859AFE-D7A3-B589-C7B8-D8365C77EA82}"/>
          </ac:picMkLst>
        </pc:picChg>
        <pc:picChg chg="add del mod modCrop">
          <ac:chgData name="Bruno Zuada Coelho" userId="98677b4e-4bab-4ba6-bcc1-434c6fdf7018" providerId="ADAL" clId="{C8FC1F2F-54C5-49B6-9ABC-96813A0A1A34}" dt="2025-06-30T08:50:04.853" v="4599" actId="478"/>
          <ac:picMkLst>
            <pc:docMk/>
            <pc:sldMk cId="1385811374" sldId="368"/>
            <ac:picMk id="12" creationId="{30CEABAF-038A-8F2C-59B0-8F872D7EBBF1}"/>
          </ac:picMkLst>
        </pc:picChg>
        <pc:picChg chg="add mod">
          <ac:chgData name="Bruno Zuada Coelho" userId="98677b4e-4bab-4ba6-bcc1-434c6fdf7018" providerId="ADAL" clId="{C8FC1F2F-54C5-49B6-9ABC-96813A0A1A34}" dt="2025-06-30T08:50:15.268" v="4605" actId="1076"/>
          <ac:picMkLst>
            <pc:docMk/>
            <pc:sldMk cId="1385811374" sldId="368"/>
            <ac:picMk id="15" creationId="{960037A3-AB4A-1E13-1858-3F635478B6C0}"/>
          </ac:picMkLst>
        </pc:picChg>
      </pc:sldChg>
      <pc:sldChg chg="addSp delSp modSp add mod ord">
        <pc:chgData name="Bruno Zuada Coelho" userId="98677b4e-4bab-4ba6-bcc1-434c6fdf7018" providerId="ADAL" clId="{C8FC1F2F-54C5-49B6-9ABC-96813A0A1A34}" dt="2025-06-30T09:14:18.899" v="4705"/>
        <pc:sldMkLst>
          <pc:docMk/>
          <pc:sldMk cId="8953060" sldId="369"/>
        </pc:sldMkLst>
        <pc:spChg chg="ord">
          <ac:chgData name="Bruno Zuada Coelho" userId="98677b4e-4bab-4ba6-bcc1-434c6fdf7018" providerId="ADAL" clId="{C8FC1F2F-54C5-49B6-9ABC-96813A0A1A34}" dt="2025-06-30T08:50:43.468" v="4615" actId="166"/>
          <ac:spMkLst>
            <pc:docMk/>
            <pc:sldMk cId="8953060" sldId="369"/>
            <ac:spMk id="2" creationId="{B3D92980-B94D-84FD-3D0D-93EC815E7316}"/>
          </ac:spMkLst>
        </pc:spChg>
        <pc:spChg chg="mod ord">
          <ac:chgData name="Bruno Zuada Coelho" userId="98677b4e-4bab-4ba6-bcc1-434c6fdf7018" providerId="ADAL" clId="{C8FC1F2F-54C5-49B6-9ABC-96813A0A1A34}" dt="2025-06-30T09:12:57.823" v="4685"/>
          <ac:spMkLst>
            <pc:docMk/>
            <pc:sldMk cId="8953060" sldId="369"/>
            <ac:spMk id="3" creationId="{2A23D077-7D14-2917-F459-384A35DA3132}"/>
          </ac:spMkLst>
        </pc:spChg>
        <pc:spChg chg="del">
          <ac:chgData name="Bruno Zuada Coelho" userId="98677b4e-4bab-4ba6-bcc1-434c6fdf7018" providerId="ADAL" clId="{C8FC1F2F-54C5-49B6-9ABC-96813A0A1A34}" dt="2025-06-30T08:50:23.592" v="4608" actId="478"/>
          <ac:spMkLst>
            <pc:docMk/>
            <pc:sldMk cId="8953060" sldId="369"/>
            <ac:spMk id="6" creationId="{3AEFD7ED-2951-CC7A-EB34-58107C868178}"/>
          </ac:spMkLst>
        </pc:spChg>
        <pc:picChg chg="add mod">
          <ac:chgData name="Bruno Zuada Coelho" userId="98677b4e-4bab-4ba6-bcc1-434c6fdf7018" providerId="ADAL" clId="{C8FC1F2F-54C5-49B6-9ABC-96813A0A1A34}" dt="2025-06-30T08:50:30.959" v="4613" actId="962"/>
          <ac:picMkLst>
            <pc:docMk/>
            <pc:sldMk cId="8953060" sldId="369"/>
            <ac:picMk id="7" creationId="{263D6C61-D167-17AD-32D6-CFE49CDF207A}"/>
          </ac:picMkLst>
        </pc:picChg>
        <pc:picChg chg="del">
          <ac:chgData name="Bruno Zuada Coelho" userId="98677b4e-4bab-4ba6-bcc1-434c6fdf7018" providerId="ADAL" clId="{C8FC1F2F-54C5-49B6-9ABC-96813A0A1A34}" dt="2025-06-30T08:50:19.992" v="4607" actId="478"/>
          <ac:picMkLst>
            <pc:docMk/>
            <pc:sldMk cId="8953060" sldId="369"/>
            <ac:picMk id="15" creationId="{43F1E3E5-18B7-C3FE-3205-F422FA61946B}"/>
          </ac:picMkLst>
        </pc:picChg>
      </pc:sldChg>
      <pc:sldChg chg="addSp delSp modSp add mod modAnim">
        <pc:chgData name="Bruno Zuada Coelho" userId="98677b4e-4bab-4ba6-bcc1-434c6fdf7018" providerId="ADAL" clId="{C8FC1F2F-54C5-49B6-9ABC-96813A0A1A34}" dt="2025-06-30T09:16:39.783" v="4815" actId="20577"/>
        <pc:sldMkLst>
          <pc:docMk/>
          <pc:sldMk cId="1553676134" sldId="370"/>
        </pc:sldMkLst>
        <pc:spChg chg="mod">
          <ac:chgData name="Bruno Zuada Coelho" userId="98677b4e-4bab-4ba6-bcc1-434c6fdf7018" providerId="ADAL" clId="{C8FC1F2F-54C5-49B6-9ABC-96813A0A1A34}" dt="2025-06-30T09:16:39.783" v="4815" actId="20577"/>
          <ac:spMkLst>
            <pc:docMk/>
            <pc:sldMk cId="1553676134" sldId="370"/>
            <ac:spMk id="2" creationId="{767F0B7F-FEB4-ED2C-8777-9E2962FD64F0}"/>
          </ac:spMkLst>
        </pc:spChg>
        <pc:spChg chg="del">
          <ac:chgData name="Bruno Zuada Coelho" userId="98677b4e-4bab-4ba6-bcc1-434c6fdf7018" providerId="ADAL" clId="{C8FC1F2F-54C5-49B6-9ABC-96813A0A1A34}" dt="2025-06-30T08:58:45.190" v="4637" actId="478"/>
          <ac:spMkLst>
            <pc:docMk/>
            <pc:sldMk cId="1553676134" sldId="370"/>
            <ac:spMk id="4" creationId="{7C493FB8-4C08-989C-C4F1-B4C2BD44873A}"/>
          </ac:spMkLst>
        </pc:spChg>
        <pc:picChg chg="add mod ord">
          <ac:chgData name="Bruno Zuada Coelho" userId="98677b4e-4bab-4ba6-bcc1-434c6fdf7018" providerId="ADAL" clId="{C8FC1F2F-54C5-49B6-9ABC-96813A0A1A34}" dt="2025-06-30T08:58:48.473" v="4639" actId="1076"/>
          <ac:picMkLst>
            <pc:docMk/>
            <pc:sldMk cId="1553676134" sldId="370"/>
            <ac:picMk id="3" creationId="{84BAC98B-17D2-DAF5-A417-94144146146F}"/>
          </ac:picMkLst>
        </pc:picChg>
      </pc:sldChg>
      <pc:sldChg chg="addSp delSp modSp new mod">
        <pc:chgData name="Bruno Zuada Coelho" userId="98677b4e-4bab-4ba6-bcc1-434c6fdf7018" providerId="ADAL" clId="{C8FC1F2F-54C5-49B6-9ABC-96813A0A1A34}" dt="2025-06-30T09:26:15.725" v="4825" actId="732"/>
        <pc:sldMkLst>
          <pc:docMk/>
          <pc:sldMk cId="1686968653" sldId="371"/>
        </pc:sldMkLst>
        <pc:spChg chg="del">
          <ac:chgData name="Bruno Zuada Coelho" userId="98677b4e-4bab-4ba6-bcc1-434c6fdf7018" providerId="ADAL" clId="{C8FC1F2F-54C5-49B6-9ABC-96813A0A1A34}" dt="2025-06-30T09:16:59.292" v="4822" actId="478"/>
          <ac:spMkLst>
            <pc:docMk/>
            <pc:sldMk cId="1686968653" sldId="371"/>
            <ac:spMk id="2" creationId="{A403B2D4-F421-4C67-9AC8-4633625BA8F7}"/>
          </ac:spMkLst>
        </pc:spChg>
        <pc:spChg chg="del">
          <ac:chgData name="Bruno Zuada Coelho" userId="98677b4e-4bab-4ba6-bcc1-434c6fdf7018" providerId="ADAL" clId="{C8FC1F2F-54C5-49B6-9ABC-96813A0A1A34}" dt="2025-06-30T09:16:49.504" v="4817" actId="478"/>
          <ac:spMkLst>
            <pc:docMk/>
            <pc:sldMk cId="1686968653" sldId="371"/>
            <ac:spMk id="3" creationId="{5A5200F5-EAFC-8DF5-9237-C1E27692ECE0}"/>
          </ac:spMkLst>
        </pc:spChg>
        <pc:spChg chg="del mod">
          <ac:chgData name="Bruno Zuada Coelho" userId="98677b4e-4bab-4ba6-bcc1-434c6fdf7018" providerId="ADAL" clId="{C8FC1F2F-54C5-49B6-9ABC-96813A0A1A34}" dt="2025-06-30T09:16:52.001" v="4821" actId="478"/>
          <ac:spMkLst>
            <pc:docMk/>
            <pc:sldMk cId="1686968653" sldId="371"/>
            <ac:spMk id="4" creationId="{92CD0538-0E19-3564-89D3-2F631F7132A7}"/>
          </ac:spMkLst>
        </pc:spChg>
        <pc:spChg chg="add mod">
          <ac:chgData name="Bruno Zuada Coelho" userId="98677b4e-4bab-4ba6-bcc1-434c6fdf7018" providerId="ADAL" clId="{C8FC1F2F-54C5-49B6-9ABC-96813A0A1A34}" dt="2025-06-30T09:16:59.869" v="4823"/>
          <ac:spMkLst>
            <pc:docMk/>
            <pc:sldMk cId="1686968653" sldId="371"/>
            <ac:spMk id="8" creationId="{590B66F8-8712-BF72-BB95-4DD4D2077494}"/>
          </ac:spMkLst>
        </pc:spChg>
        <pc:picChg chg="add mod modCrop">
          <ac:chgData name="Bruno Zuada Coelho" userId="98677b4e-4bab-4ba6-bcc1-434c6fdf7018" providerId="ADAL" clId="{C8FC1F2F-54C5-49B6-9ABC-96813A0A1A34}" dt="2025-06-30T09:26:15.725" v="4825" actId="732"/>
          <ac:picMkLst>
            <pc:docMk/>
            <pc:sldMk cId="1686968653" sldId="371"/>
            <ac:picMk id="7" creationId="{09AEA999-C301-1782-B8F6-0CE9CEDB19A9}"/>
          </ac:picMkLst>
        </pc:picChg>
      </pc:sldChg>
      <pc:sldChg chg="add">
        <pc:chgData name="Bruno Zuada Coelho" userId="98677b4e-4bab-4ba6-bcc1-434c6fdf7018" providerId="ADAL" clId="{C8FC1F2F-54C5-49B6-9ABC-96813A0A1A34}" dt="2025-06-30T09:31:23.235" v="4826"/>
        <pc:sldMkLst>
          <pc:docMk/>
          <pc:sldMk cId="1152063259" sldId="3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94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err="1"/>
              <a:t>Dia</a:t>
            </a:r>
            <a:r>
              <a:rPr lang="en-GB"/>
              <a:t> met </a:t>
            </a:r>
            <a:r>
              <a:rPr lang="en-GB" err="1"/>
              <a:t>tekst</a:t>
            </a:r>
            <a:r>
              <a:rPr lang="en-GB"/>
              <a:t>. </a:t>
            </a:r>
            <a:r>
              <a:rPr lang="en-GB" err="1"/>
              <a:t>Voorbeeld</a:t>
            </a:r>
            <a:r>
              <a:rPr lang="en-GB"/>
              <a:t> van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tekst</a:t>
            </a:r>
            <a:r>
              <a:rPr lang="en-GB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Level 1, default bullets</a:t>
            </a:r>
          </a:p>
          <a:p>
            <a:pPr lvl="1"/>
            <a:r>
              <a:rPr lang="en-GB"/>
              <a:t>Level 2, (sub bullets)</a:t>
            </a:r>
          </a:p>
          <a:p>
            <a:pPr lvl="2"/>
            <a:r>
              <a:rPr lang="en-GB"/>
              <a:t>Level 3 (</a:t>
            </a:r>
            <a:r>
              <a:rPr lang="en-GB" err="1"/>
              <a:t>bodytext</a:t>
            </a:r>
            <a:r>
              <a:rPr lang="en-GB"/>
              <a:t>)</a:t>
            </a:r>
          </a:p>
          <a:p>
            <a:pPr lvl="3"/>
            <a:r>
              <a:rPr lang="en-GB"/>
              <a:t>Level 4 (Subtitle)</a:t>
            </a:r>
          </a:p>
          <a:p>
            <a:pPr lvl="4"/>
            <a:r>
              <a:rPr lang="en-GB"/>
              <a:t>Level 5 (numbers)</a:t>
            </a:r>
          </a:p>
          <a:p>
            <a:pPr lvl="5"/>
            <a:r>
              <a:rPr lang="en-GB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amllint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mvibrations.github.io/TestCas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pypi.org/project/STEM-Vibrations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StemVibrations/STEM" TargetMode="External"/><Relationship Id="rId4" Type="http://schemas.openxmlformats.org/officeDocument/2006/relationships/hyperlink" Target="https://stemvibrations.readthedocs.io/" TargetMode="Externa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Vibrations/TestCases/tree/main/inpu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mVibrations/TestCases/blob/main/README.md" TargetMode="External"/><Relationship Id="rId5" Type="http://schemas.openxmlformats.org/officeDocument/2006/relationships/hyperlink" Target="https://stemvibrations.github.io/TestCases/" TargetMode="External"/><Relationship Id="rId4" Type="http://schemas.openxmlformats.org/officeDocument/2006/relationships/hyperlink" Target="https://github.com/StemVibrations/TestCas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aview.org/" TargetMode="External"/><Relationship Id="rId2" Type="http://schemas.openxmlformats.org/officeDocument/2006/relationships/hyperlink" Target="https://github.com/StemVibrations/TestCases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Test cases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 June 2025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STEM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E897B-12BC-3E8D-5777-FE6B70E5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10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90F70-396D-7AC6-2A27-4780318D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4B28FD-D2D2-EBF6-D195-8038FFCFE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nl-NL" sz="1600" dirty="0" err="1"/>
              <a:t>Prepare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each</a:t>
            </a:r>
            <a:r>
              <a:rPr lang="nl-NL" sz="1600" dirty="0"/>
              <a:t> test case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unique</a:t>
            </a:r>
            <a:r>
              <a:rPr lang="nl-NL" sz="1600" dirty="0"/>
              <a:t> </a:t>
            </a:r>
            <a:r>
              <a:rPr lang="nl-NL" sz="16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nl-NL" sz="1600" dirty="0"/>
              <a:t> file, </a:t>
            </a:r>
            <a:r>
              <a:rPr lang="nl-NL" sz="1600" dirty="0" err="1"/>
              <a:t>with</a:t>
            </a:r>
            <a:r>
              <a:rPr lang="nl-NL" sz="1600" dirty="0"/>
              <a:t>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unique</a:t>
            </a:r>
            <a:r>
              <a:rPr lang="nl-NL" sz="1600" dirty="0"/>
              <a:t> </a:t>
            </a:r>
            <a:r>
              <a:rPr lang="nl-NL" sz="1600" dirty="0" err="1"/>
              <a:t>filename</a:t>
            </a:r>
            <a:r>
              <a:rPr lang="nl-NL" sz="1600" dirty="0"/>
              <a:t>. </a:t>
            </a:r>
          </a:p>
          <a:p>
            <a:pPr marL="3619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yaml</a:t>
            </a:r>
            <a:r>
              <a:rPr lang="nl-NL" sz="1600" dirty="0"/>
              <a:t> file must follow </a:t>
            </a: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structure</a:t>
            </a:r>
            <a:r>
              <a:rPr lang="nl-NL" sz="1600" dirty="0"/>
              <a:t>: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organisation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Deltares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Test 1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test-description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This is the file for test 1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date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2025-06-23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 err="1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json</a:t>
            </a: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-file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json_results</a:t>
            </a:r>
            <a:r>
              <a:rPr lang="en-GB" sz="1400" dirty="0" err="1">
                <a:solidFill>
                  <a:srgbClr val="0000FF"/>
                </a:solidFill>
                <a:latin typeface="JetBrains Mono" panose="02000009000000000000" pitchFamily="49" charset="0"/>
              </a:rPr>
              <a:t>_file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.json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 # name of the 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json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 output file generated by STEM</a:t>
            </a:r>
            <a:endParaRPr lang="en-GB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input-file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python_input_file.py  # name of the STEM input file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dirty="0" err="1">
                <a:solidFill>
                  <a:srgbClr val="800000"/>
                </a:solidFill>
                <a:latin typeface="JetBrains Mono" panose="02000009000000000000" pitchFamily="49" charset="0"/>
              </a:rPr>
              <a:t>mdpa</a:t>
            </a:r>
            <a:r>
              <a:rPr lang="en-GB" sz="1400" dirty="0">
                <a:solidFill>
                  <a:srgbClr val="800000"/>
                </a:solidFill>
                <a:latin typeface="JetBrains Mono" panose="02000009000000000000" pitchFamily="49" charset="0"/>
              </a:rPr>
              <a:t>-file: </a:t>
            </a:r>
            <a:r>
              <a:rPr lang="en-GB" sz="1400" dirty="0" err="1">
                <a:solidFill>
                  <a:srgbClr val="0000FF"/>
                </a:solidFill>
                <a:latin typeface="JetBrains Mono" panose="02000009000000000000" pitchFamily="49" charset="0"/>
              </a:rPr>
              <a:t>mdpa_file.mdpa</a:t>
            </a:r>
            <a:r>
              <a:rPr lang="en-GB" sz="1400" dirty="0">
                <a:solidFill>
                  <a:srgbClr val="0000FF"/>
                </a:solidFill>
                <a:latin typeface="JetBrains Mono" panose="02000009000000000000" pitchFamily="49" charset="0"/>
              </a:rPr>
              <a:t>  # name of the MDPA file generated by STEM</a:t>
            </a:r>
          </a:p>
          <a:p>
            <a:pPr marL="542925" lvl="1" indent="0">
              <a:lnSpc>
                <a:spcPts val="1575"/>
              </a:lnSpc>
              <a:buNone/>
            </a:pPr>
            <a:r>
              <a:rPr lang="en-GB" sz="1400" b="0" dirty="0">
                <a:solidFill>
                  <a:srgbClr val="800000"/>
                </a:solidFill>
                <a:effectLst/>
                <a:latin typeface="JetBrains Mono" panose="02000009000000000000" pitchFamily="49" charset="0"/>
              </a:rPr>
              <a:t>STEM-version</a:t>
            </a:r>
            <a:r>
              <a:rPr lang="en-GB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1400" dirty="0">
                <a:solidFill>
                  <a:srgbClr val="0000FF"/>
                </a:solidFill>
                <a:latin typeface="JetBrains Mono" panose="02000009000000000000" pitchFamily="49" charset="0"/>
              </a:rPr>
              <a:t>1.2.3</a:t>
            </a:r>
          </a:p>
          <a:p>
            <a:endParaRPr lang="nl-NL" sz="1600" dirty="0"/>
          </a:p>
          <a:p>
            <a:r>
              <a:rPr lang="nl-NL" sz="1600" dirty="0" err="1"/>
              <a:t>Please</a:t>
            </a:r>
            <a:r>
              <a:rPr lang="nl-NL" sz="1600" dirty="0"/>
              <a:t> </a:t>
            </a:r>
            <a:r>
              <a:rPr lang="nl-NL" sz="1600" dirty="0" err="1">
                <a:hlinkClick r:id="rId2"/>
              </a:rPr>
              <a:t>validate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yaml</a:t>
            </a:r>
            <a:r>
              <a:rPr lang="nl-NL" sz="1600" dirty="0"/>
              <a:t> file </a:t>
            </a:r>
            <a:r>
              <a:rPr lang="nl-NL" sz="1600" dirty="0" err="1"/>
              <a:t>before</a:t>
            </a:r>
            <a:r>
              <a:rPr lang="nl-NL" sz="1600" dirty="0"/>
              <a:t> </a:t>
            </a:r>
            <a:r>
              <a:rPr lang="nl-NL" sz="1600" dirty="0" err="1"/>
              <a:t>commiting</a:t>
            </a:r>
            <a:r>
              <a:rPr lang="nl-NL" sz="1600" dirty="0"/>
              <a:t>.</a:t>
            </a:r>
          </a:p>
          <a:p>
            <a:r>
              <a:rPr lang="nl-NL" sz="1600" dirty="0"/>
              <a:t>The </a:t>
            </a:r>
            <a:r>
              <a:rPr lang="nl-NL" sz="1600" dirty="0" err="1"/>
              <a:t>calculation</a:t>
            </a:r>
            <a:r>
              <a:rPr lang="nl-NL" sz="1600" dirty="0"/>
              <a:t> is run in </a:t>
            </a:r>
            <a:r>
              <a:rPr lang="nl-NL" sz="1600" dirty="0" err="1"/>
              <a:t>two</a:t>
            </a:r>
            <a:r>
              <a:rPr lang="nl-NL" sz="1600" dirty="0"/>
              <a:t> stages: 1st stage </a:t>
            </a:r>
            <a:r>
              <a:rPr lang="nl-NL" sz="1600" dirty="0" err="1"/>
              <a:t>static</a:t>
            </a:r>
            <a:r>
              <a:rPr lang="nl-NL" sz="1600" dirty="0"/>
              <a:t> </a:t>
            </a:r>
            <a:r>
              <a:rPr lang="nl-NL" sz="1600" dirty="0" err="1"/>
              <a:t>initialisation</a:t>
            </a:r>
            <a:r>
              <a:rPr lang="nl-NL" sz="1600" dirty="0"/>
              <a:t>; 2nd stage </a:t>
            </a:r>
            <a:r>
              <a:rPr lang="nl-NL" sz="1600" dirty="0" err="1"/>
              <a:t>dynamic</a:t>
            </a:r>
            <a:r>
              <a:rPr lang="nl-NL" sz="1600" dirty="0"/>
              <a:t> loading.</a:t>
            </a:r>
          </a:p>
          <a:p>
            <a:pPr marL="361950" indent="0">
              <a:spcBef>
                <a:spcPts val="0"/>
              </a:spcBef>
              <a:buNone/>
            </a:pPr>
            <a:r>
              <a:rPr lang="nl-NL" sz="1600" dirty="0" err="1"/>
              <a:t>Please</a:t>
            </a:r>
            <a:r>
              <a:rPr lang="nl-NL" sz="1600" dirty="0"/>
              <a:t> </a:t>
            </a:r>
            <a:r>
              <a:rPr lang="nl-NL" sz="1600" dirty="0" err="1"/>
              <a:t>only</a:t>
            </a:r>
            <a:r>
              <a:rPr lang="nl-NL" sz="1600" dirty="0"/>
              <a:t> </a:t>
            </a:r>
            <a:r>
              <a:rPr lang="nl-NL" sz="1600" dirty="0" err="1"/>
              <a:t>commit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json</a:t>
            </a:r>
            <a:r>
              <a:rPr lang="nl-NL" sz="1600" dirty="0"/>
              <a:t> and </a:t>
            </a:r>
            <a:r>
              <a:rPr lang="nl-NL" sz="1600" dirty="0" err="1"/>
              <a:t>mdpa</a:t>
            </a:r>
            <a:r>
              <a:rPr lang="nl-NL" sz="1600" dirty="0"/>
              <a:t> files of </a:t>
            </a:r>
            <a:r>
              <a:rPr lang="nl-NL" sz="1600" dirty="0" err="1"/>
              <a:t>the</a:t>
            </a:r>
            <a:r>
              <a:rPr lang="nl-NL" sz="1600" dirty="0"/>
              <a:t> 2nd stage</a:t>
            </a:r>
          </a:p>
        </p:txBody>
      </p:sp>
    </p:spTree>
    <p:extLst>
      <p:ext uri="{BB962C8B-B14F-4D97-AF65-F5344CB8AC3E}">
        <p14:creationId xmlns:p14="http://schemas.microsoft.com/office/powerpoint/2010/main" val="238891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0857-4ABF-68F4-F17D-1C6A8760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3DE29-9150-12D6-3D7F-DE72C6E5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11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B35582-5212-F836-8C7E-BB1197DC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46B935-7918-D1E2-5FCD-DD5E4D89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</a:t>
            </a:r>
            <a:r>
              <a:rPr lang="nl-NL" sz="1600" err="1"/>
              <a:t>branch</a:t>
            </a:r>
            <a:r>
              <a:rPr lang="nl-NL" sz="1600"/>
              <a:t> </a:t>
            </a:r>
            <a:r>
              <a:rPr lang="nl-NL" sz="1600" err="1"/>
              <a:t>with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name of </a:t>
            </a:r>
            <a:r>
              <a:rPr lang="nl-NL" sz="1600" err="1"/>
              <a:t>the</a:t>
            </a:r>
            <a:r>
              <a:rPr lang="nl-NL" sz="1600"/>
              <a:t> test:</a:t>
            </a:r>
          </a:p>
          <a:p>
            <a:pPr marL="361950" indent="0">
              <a:buNone/>
            </a:pP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checkout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–b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test_case_number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61950" indent="0">
              <a:buNone/>
            </a:pPr>
            <a:endParaRPr lang="nl-NL" sz="1600"/>
          </a:p>
          <a:p>
            <a:r>
              <a:rPr lang="nl-NL" sz="1600" err="1"/>
              <a:t>Place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input file</a:t>
            </a:r>
            <a:r>
              <a:rPr lang="nl-NL" sz="1600"/>
              <a:t>,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results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file</a:t>
            </a:r>
            <a:r>
              <a:rPr lang="nl-NL" sz="1600"/>
              <a:t>, and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files</a:t>
            </a:r>
            <a:r>
              <a:rPr lang="nl-NL" sz="1600"/>
              <a:t> in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</a:t>
            </a:r>
            <a:r>
              <a:rPr lang="nl-NL" sz="1600"/>
              <a:t>folder (</a:t>
            </a:r>
            <a:r>
              <a:rPr lang="nl-NL" sz="1600" err="1"/>
              <a:t>please</a:t>
            </a:r>
            <a:r>
              <a:rPr lang="nl-NL" sz="1600"/>
              <a:t> </a:t>
            </a:r>
            <a:r>
              <a:rPr lang="nl-NL" sz="1600" err="1"/>
              <a:t>give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all</a:t>
            </a:r>
            <a:r>
              <a:rPr lang="nl-NL" sz="1600"/>
              <a:t> these files </a:t>
            </a:r>
            <a:r>
              <a:rPr lang="nl-NL" sz="1600" err="1"/>
              <a:t>the</a:t>
            </a:r>
            <a:r>
              <a:rPr lang="nl-NL" sz="1600"/>
              <a:t> case </a:t>
            </a:r>
            <a:r>
              <a:rPr lang="nl-NL" sz="1600" err="1"/>
              <a:t>number</a:t>
            </a:r>
            <a:r>
              <a:rPr lang="nl-NL" sz="1600"/>
              <a:t>  name, e.g. case_1_soft.py, case_1_results_soft.json, case_1_soft.yaml).</a:t>
            </a:r>
          </a:p>
          <a:p>
            <a:endParaRPr lang="nl-NL" sz="1600"/>
          </a:p>
          <a:p>
            <a:r>
              <a:rPr lang="nl-NL" sz="1600" err="1"/>
              <a:t>Add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files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branch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created</a:t>
            </a:r>
            <a:endParaRPr lang="nl-NL" sz="1600"/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add data/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case_1_soft</a:t>
            </a: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GB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yaml</a:t>
            </a: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data/case_1_results_soft.json data/case_1_soft.py</a:t>
            </a:r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commit -m "Add test case number"</a:t>
            </a:r>
          </a:p>
          <a:p>
            <a:pPr marL="361950" indent="0">
              <a:buNone/>
            </a:pPr>
            <a:r>
              <a:rPr lang="en-GB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push origin </a:t>
            </a:r>
            <a:r>
              <a:rPr lang="en-GB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test_case_number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279057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2EA6-0E7C-6C65-8C37-7B16B6F2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C8FFA-C5BD-5A99-F884-5A7299DE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12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8A2CD-3072-A069-A45E-88B0C220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5EFCC0-FD8C-728F-717C-4067EB21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768763"/>
            <a:ext cx="2874028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Pull </a:t>
            </a:r>
            <a:r>
              <a:rPr lang="nl-NL" sz="1600" err="1"/>
              <a:t>Request</a:t>
            </a:r>
            <a:r>
              <a:rPr lang="nl-NL" sz="1600"/>
              <a:t>:</a:t>
            </a:r>
          </a:p>
          <a:p>
            <a:pPr lvl="1"/>
            <a:r>
              <a:rPr lang="nl-NL" sz="1400" err="1"/>
              <a:t>branch</a:t>
            </a:r>
            <a:r>
              <a:rPr lang="nl-NL" sz="1400"/>
              <a:t> test</a:t>
            </a:r>
          </a:p>
          <a:p>
            <a:pPr lvl="1"/>
            <a:r>
              <a:rPr lang="nl-NL" sz="1400" err="1"/>
              <a:t>wait</a:t>
            </a:r>
            <a:r>
              <a:rPr lang="nl-NL" sz="1400"/>
              <a:t> </a:t>
            </a:r>
            <a:r>
              <a:rPr lang="nl-NL" sz="1400" err="1"/>
              <a:t>for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tests </a:t>
            </a:r>
            <a:r>
              <a:rPr lang="nl-NL" sz="1400" err="1"/>
              <a:t>to</a:t>
            </a:r>
            <a:r>
              <a:rPr lang="nl-NL" sz="1400"/>
              <a:t> pass</a:t>
            </a:r>
          </a:p>
          <a:p>
            <a:pPr marL="324000" lvl="1" indent="0">
              <a:buNone/>
            </a:pPr>
            <a:endParaRPr lang="nl-NL" sz="1400"/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nl-NL" sz="1600"/>
              <a:t>We </a:t>
            </a:r>
            <a:r>
              <a:rPr lang="nl-NL" sz="1600" err="1"/>
              <a:t>only</a:t>
            </a:r>
            <a:r>
              <a:rPr lang="nl-NL" sz="1600"/>
              <a:t> review/accept </a:t>
            </a:r>
            <a:r>
              <a:rPr lang="nl-NL" sz="1600" err="1"/>
              <a:t>PRs</a:t>
            </a:r>
            <a:r>
              <a:rPr lang="nl-NL" sz="1600"/>
              <a:t> </a:t>
            </a:r>
            <a:r>
              <a:rPr lang="nl-NL" sz="1600" err="1"/>
              <a:t>that</a:t>
            </a:r>
            <a:r>
              <a:rPr lang="nl-NL" sz="1600"/>
              <a:t> are passing</a:t>
            </a: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  <p:pic>
        <p:nvPicPr>
          <p:cNvPr id="4" name="2025-06-27 11-35-06">
            <a:hlinkClick r:id="" action="ppaction://media"/>
            <a:extLst>
              <a:ext uri="{FF2B5EF4-FFF2-40B4-BE49-F238E27FC236}">
                <a16:creationId xmlns:a16="http://schemas.microsoft.com/office/drawing/2014/main" id="{E6B7B070-4A7B-8C25-9BAE-004A953AA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678" y="1646845"/>
            <a:ext cx="8113485" cy="45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4C95F-45C0-45D0-BA68-EE9BE7D7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C10D3-559D-DA51-75BE-E4811185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13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4462E0-AFF0-12C1-AF1C-804C746D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C0A3C3-A9CB-B251-18B2-2F52CF20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Create</a:t>
            </a:r>
            <a:r>
              <a:rPr lang="nl-NL" sz="1600"/>
              <a:t> a Pull </a:t>
            </a:r>
            <a:r>
              <a:rPr lang="nl-NL" sz="1600" err="1"/>
              <a:t>Request</a:t>
            </a:r>
            <a:r>
              <a:rPr lang="nl-NL" sz="1600"/>
              <a:t>:</a:t>
            </a: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67200-ED7D-BA38-ABC3-ED8C30B0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2173921"/>
            <a:ext cx="1059327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75DC-B610-7359-E65C-B77B437D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E636F-E427-72A4-34C8-66C8BA2C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14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09E5E-8E04-10B8-1161-35314A90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commit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4F3B86-EA6A-661C-026E-C01741E86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Visualise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results</a:t>
            </a:r>
            <a:endParaRPr lang="nl-NL" sz="1600"/>
          </a:p>
          <a:p>
            <a:pPr marL="358775" indent="0">
              <a:buNone/>
            </a:pP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https://stemvibrations.github.io/TestCases/</a:t>
            </a: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58775" indent="0">
              <a:buNone/>
            </a:pP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nl-NL" sz="1600" err="1"/>
              <a:t>Note</a:t>
            </a:r>
            <a:r>
              <a:rPr lang="nl-NL" sz="1600"/>
              <a:t>:</a:t>
            </a:r>
          </a:p>
          <a:p>
            <a:pPr marL="358775" indent="0">
              <a:buNone/>
            </a:pPr>
            <a:r>
              <a:rPr lang="nl-NL" sz="1600"/>
              <a:t>In order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create</a:t>
            </a:r>
            <a:r>
              <a:rPr lang="nl-NL" sz="1600"/>
              <a:t> a PR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have a </a:t>
            </a:r>
            <a:r>
              <a:rPr lang="nl-NL" sz="1600" err="1"/>
              <a:t>github</a:t>
            </a:r>
            <a:r>
              <a:rPr lang="nl-NL" sz="1600"/>
              <a:t> account. And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be</a:t>
            </a:r>
            <a:r>
              <a:rPr lang="nl-NL" sz="1600"/>
              <a:t> </a:t>
            </a:r>
            <a:r>
              <a:rPr lang="nl-NL" sz="1600" err="1"/>
              <a:t>added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TestCases</a:t>
            </a:r>
            <a:r>
              <a:rPr lang="nl-NL" sz="1600"/>
              <a:t> project. </a:t>
            </a:r>
            <a:r>
              <a:rPr lang="nl-NL" sz="1600" err="1"/>
              <a:t>So</a:t>
            </a:r>
            <a:r>
              <a:rPr lang="nl-NL" sz="1600"/>
              <a:t> </a:t>
            </a:r>
            <a:r>
              <a:rPr lang="nl-NL" sz="1600" err="1"/>
              <a:t>please</a:t>
            </a:r>
            <a:r>
              <a:rPr lang="nl-NL" sz="1600"/>
              <a:t> share </a:t>
            </a:r>
            <a:r>
              <a:rPr lang="nl-NL" sz="1600" err="1"/>
              <a:t>your</a:t>
            </a:r>
            <a:r>
              <a:rPr lang="nl-NL" sz="1600"/>
              <a:t> </a:t>
            </a:r>
            <a:r>
              <a:rPr lang="nl-NL" sz="1600" err="1"/>
              <a:t>github</a:t>
            </a:r>
            <a:r>
              <a:rPr lang="nl-NL" sz="1600"/>
              <a:t> username </a:t>
            </a:r>
            <a:r>
              <a:rPr lang="nl-NL" sz="1600" err="1"/>
              <a:t>with</a:t>
            </a:r>
            <a:r>
              <a:rPr lang="nl-NL" sz="1600"/>
              <a:t> </a:t>
            </a:r>
            <a:r>
              <a:rPr lang="nl-NL" sz="1600" err="1"/>
              <a:t>us</a:t>
            </a:r>
            <a:r>
              <a:rPr lang="nl-NL" sz="1600"/>
              <a:t>.</a:t>
            </a: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323702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FAE-690E-1FB3-3FE0-58571CD9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STEM base case </a:t>
            </a:r>
            <a:r>
              <a:rPr lang="nl-NL" err="1">
                <a:latin typeface="Arial"/>
                <a:cs typeface="Arial"/>
              </a:rPr>
              <a:t>description</a:t>
            </a:r>
            <a:br>
              <a:rPr lang="nl-NL">
                <a:latin typeface="Arial"/>
                <a:cs typeface="Arial"/>
              </a:rPr>
            </a:br>
            <a:r>
              <a:rPr lang="nl-NL" sz="2400">
                <a:latin typeface="Arial"/>
                <a:cs typeface="Arial"/>
              </a:rPr>
              <a:t>soft case</a:t>
            </a:r>
            <a:endParaRPr lang="nl-NL" sz="240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3672-ECF0-E13E-5A5A-EF8C126B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8D7A5-02A5-5AF3-3EEB-E8ED32A7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" t="7881" r="2892" b="2175"/>
          <a:stretch>
            <a:fillRect/>
          </a:stretch>
        </p:blipFill>
        <p:spPr>
          <a:xfrm>
            <a:off x="336546" y="1281284"/>
            <a:ext cx="11101980" cy="4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DC47-8936-EECE-C622-3F0D3E7C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360F-5106-BAC5-5594-586196A4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STEM base case </a:t>
            </a:r>
            <a:r>
              <a:rPr lang="nl-NL" err="1">
                <a:latin typeface="Arial"/>
                <a:cs typeface="Arial"/>
              </a:rPr>
              <a:t>description</a:t>
            </a:r>
            <a:br>
              <a:rPr lang="nl-NL">
                <a:latin typeface="Arial"/>
                <a:cs typeface="Arial"/>
              </a:rPr>
            </a:br>
            <a:r>
              <a:rPr lang="nl-NL" sz="2400" err="1">
                <a:latin typeface="Arial"/>
                <a:cs typeface="Arial"/>
              </a:rPr>
              <a:t>stiff</a:t>
            </a:r>
            <a:r>
              <a:rPr lang="nl-NL" sz="2400">
                <a:latin typeface="Arial"/>
                <a:cs typeface="Arial"/>
              </a:rPr>
              <a:t> case</a:t>
            </a:r>
            <a:endParaRPr lang="nl-NL" sz="240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48BCE-9F43-80A8-B77B-36007113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F3AD7-7A55-577C-14C9-88CF4265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 descr="A blue rectangular object with black lines&#10;&#10;AI-generated content may be incorrect.">
            <a:extLst>
              <a:ext uri="{FF2B5EF4-FFF2-40B4-BE49-F238E27FC236}">
                <a16:creationId xmlns:a16="http://schemas.microsoft.com/office/drawing/2014/main" id="{0E2C94F1-71CA-A589-4DFA-02C02187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6" r="3167" b="-434"/>
          <a:stretch>
            <a:fillRect/>
          </a:stretch>
        </p:blipFill>
        <p:spPr>
          <a:xfrm>
            <a:off x="350921" y="1947127"/>
            <a:ext cx="11053856" cy="41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DAA26-584B-C2DF-4C46-A80EEF4B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lten">
            <a:hlinkClick r:id="" action="ppaction://media"/>
            <a:extLst>
              <a:ext uri="{FF2B5EF4-FFF2-40B4-BE49-F238E27FC236}">
                <a16:creationId xmlns:a16="http://schemas.microsoft.com/office/drawing/2014/main" id="{84BAC98B-17D2-DAF5-A417-941441461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07" y="184666"/>
            <a:ext cx="11440357" cy="651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F0B7F-FEB4-ED2C-8777-9E2962FD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</a:t>
            </a:r>
            <a:r>
              <a:rPr lang="nl-NL" err="1"/>
              <a:t>results</a:t>
            </a:r>
            <a:br>
              <a:rPr lang="nl-NL"/>
            </a:br>
            <a:r>
              <a:rPr lang="nl-NL" sz="2400"/>
              <a:t>Soft </a:t>
            </a:r>
            <a:r>
              <a:rPr lang="nl-NL" sz="2400" err="1"/>
              <a:t>subsurface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8AAD3-2329-069C-A828-FEF8BBB2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6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F7FE-516F-B637-B36F-5BA1BFB1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 descr="A graph with orange lines&#10;&#10;AI-generated content may be incorrect.">
            <a:extLst>
              <a:ext uri="{FF2B5EF4-FFF2-40B4-BE49-F238E27FC236}">
                <a16:creationId xmlns:a16="http://schemas.microsoft.com/office/drawing/2014/main" id="{09AEA999-C301-1782-B8F6-0CE9CEDB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/>
          <a:stretch/>
        </p:blipFill>
        <p:spPr>
          <a:xfrm>
            <a:off x="101599" y="1803400"/>
            <a:ext cx="11641563" cy="3251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0B66F8-8712-BF72-BB95-4DD4D207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nl-NL"/>
              <a:t>STEM </a:t>
            </a:r>
            <a:r>
              <a:rPr lang="nl-NL" err="1"/>
              <a:t>results</a:t>
            </a:r>
            <a:br>
              <a:rPr lang="nl-NL"/>
            </a:br>
            <a:r>
              <a:rPr lang="nl-NL" sz="2400"/>
              <a:t>Soft </a:t>
            </a:r>
            <a:r>
              <a:rPr lang="nl-NL" sz="2400" err="1"/>
              <a:t>subsurface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168696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349F-DCF1-5F6C-F9FF-1875F636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5F5EA-4380-7B65-D409-69001D3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852C1-CCC6-DBC7-9722-4612826D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19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956DDD-22BE-255B-1679-D34F0D70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 err="1"/>
              <a:t>Today</a:t>
            </a:r>
            <a:r>
              <a:rPr lang="nl-NL" sz="1600"/>
              <a:t>: </a:t>
            </a:r>
            <a:r>
              <a:rPr lang="nl-NL" sz="1600" err="1"/>
              <a:t>Start-up</a:t>
            </a:r>
            <a:endParaRPr lang="nl-NL" sz="1600"/>
          </a:p>
          <a:p>
            <a:pPr lvl="1"/>
            <a:r>
              <a:rPr lang="nl-NL" sz="1400"/>
              <a:t>We found </a:t>
            </a:r>
            <a:r>
              <a:rPr lang="nl-NL" sz="1400" err="1"/>
              <a:t>an</a:t>
            </a:r>
            <a:r>
              <a:rPr lang="nl-NL" sz="1400"/>
              <a:t> issue </a:t>
            </a:r>
            <a:r>
              <a:rPr lang="nl-NL" sz="1400" err="1"/>
              <a:t>with</a:t>
            </a:r>
            <a:r>
              <a:rPr lang="nl-NL" sz="1400"/>
              <a:t> </a:t>
            </a:r>
            <a:r>
              <a:rPr lang="nl-NL" sz="1400" err="1"/>
              <a:t>convergency</a:t>
            </a:r>
            <a:r>
              <a:rPr lang="nl-NL" sz="1400"/>
              <a:t>. </a:t>
            </a:r>
          </a:p>
          <a:p>
            <a:pPr lvl="1"/>
            <a:r>
              <a:rPr lang="nl-NL" sz="1400"/>
              <a:t>We </a:t>
            </a:r>
            <a:r>
              <a:rPr lang="nl-NL" sz="1400" err="1"/>
              <a:t>will</a:t>
            </a:r>
            <a:r>
              <a:rPr lang="nl-NL" sz="1400"/>
              <a:t> update </a:t>
            </a:r>
            <a:r>
              <a:rPr lang="nl-NL" sz="1400" err="1"/>
              <a:t>the</a:t>
            </a:r>
            <a:r>
              <a:rPr lang="nl-NL" sz="1400"/>
              <a:t> project files </a:t>
            </a:r>
            <a:r>
              <a:rPr lang="nl-NL" sz="1400" err="1"/>
              <a:t>this</a:t>
            </a:r>
            <a:r>
              <a:rPr lang="nl-NL" sz="1400"/>
              <a:t> week and </a:t>
            </a:r>
            <a:r>
              <a:rPr lang="nl-NL" sz="1400" err="1"/>
              <a:t>communicate</a:t>
            </a:r>
            <a:r>
              <a:rPr lang="nl-NL" sz="1400"/>
              <a:t> </a:t>
            </a:r>
            <a:r>
              <a:rPr lang="nl-NL" sz="1400" err="1"/>
              <a:t>it</a:t>
            </a:r>
            <a:endParaRPr lang="nl-NL" sz="1400"/>
          </a:p>
          <a:p>
            <a:r>
              <a:rPr lang="nl-NL" sz="1600"/>
              <a:t>Upload </a:t>
            </a:r>
            <a:r>
              <a:rPr lang="nl-NL" sz="1600" err="1"/>
              <a:t>results</a:t>
            </a:r>
            <a:r>
              <a:rPr lang="nl-NL" sz="1600"/>
              <a:t> (</a:t>
            </a:r>
            <a:r>
              <a:rPr lang="nl-NL" sz="1600" err="1"/>
              <a:t>before</a:t>
            </a:r>
            <a:r>
              <a:rPr lang="nl-NL" sz="1600"/>
              <a:t> end of August)</a:t>
            </a:r>
          </a:p>
          <a:p>
            <a:r>
              <a:rPr lang="nl-NL" sz="1600"/>
              <a:t>End of September: </a:t>
            </a:r>
            <a:r>
              <a:rPr lang="nl-NL" sz="1600" err="1"/>
              <a:t>Discussion</a:t>
            </a:r>
            <a:r>
              <a:rPr lang="nl-NL" sz="1600"/>
              <a:t> of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results</a:t>
            </a:r>
            <a:endParaRPr lang="nl-NL" sz="1600"/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221220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6CC0-ACD0-D382-755A-1BD2387E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79FA-64C9-7A6E-BFE1-009093C6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(Seppe)</a:t>
            </a:r>
          </a:p>
          <a:p>
            <a:r>
              <a:rPr lang="nl-NL"/>
              <a:t>Test cases (Bruno)</a:t>
            </a:r>
          </a:p>
          <a:p>
            <a:pPr lvl="1"/>
            <a:r>
              <a:rPr lang="nl-NL"/>
              <a:t>“Rules“</a:t>
            </a:r>
          </a:p>
          <a:p>
            <a:pPr lvl="1"/>
            <a:r>
              <a:rPr lang="nl-NL"/>
              <a:t>Test cases</a:t>
            </a:r>
          </a:p>
          <a:p>
            <a:pPr lvl="1"/>
            <a:r>
              <a:rPr lang="nl-NL"/>
              <a:t>How </a:t>
            </a:r>
            <a:r>
              <a:rPr lang="nl-NL" err="1"/>
              <a:t>to</a:t>
            </a:r>
            <a:r>
              <a:rPr lang="nl-NL"/>
              <a:t> run </a:t>
            </a:r>
            <a:r>
              <a:rPr lang="nl-NL" err="1"/>
              <a:t>the</a:t>
            </a:r>
            <a:r>
              <a:rPr lang="nl-NL"/>
              <a:t> analysis and </a:t>
            </a:r>
            <a:r>
              <a:rPr lang="nl-NL" err="1"/>
              <a:t>commit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results</a:t>
            </a:r>
            <a:endParaRPr lang="nl-NL"/>
          </a:p>
          <a:p>
            <a:r>
              <a:rPr lang="nl-NL"/>
              <a:t>STEM base case </a:t>
            </a:r>
            <a:r>
              <a:rPr lang="nl-NL" err="1"/>
              <a:t>description</a:t>
            </a:r>
            <a:r>
              <a:rPr lang="nl-NL"/>
              <a:t> (Aron)</a:t>
            </a:r>
          </a:p>
          <a:p>
            <a:pPr lvl="1"/>
            <a:r>
              <a:rPr lang="nl-NL" err="1"/>
              <a:t>Example</a:t>
            </a:r>
            <a:r>
              <a:rPr lang="nl-NL"/>
              <a:t> </a:t>
            </a:r>
            <a:r>
              <a:rPr lang="nl-NL" err="1"/>
              <a:t>calculation</a:t>
            </a:r>
            <a:endParaRPr lang="nl-NL"/>
          </a:p>
          <a:p>
            <a:r>
              <a:rPr lang="nl-NL"/>
              <a:t>Planning</a:t>
            </a:r>
          </a:p>
          <a:p>
            <a:r>
              <a:rPr lang="nl-NL" err="1"/>
              <a:t>Discussion</a:t>
            </a:r>
            <a:r>
              <a:rPr lang="nl-NL"/>
              <a:t> / Hands-on /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90BF2-7B31-79CE-5E53-7AB5C537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58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049BE-3C10-5050-A882-984E0125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60A3-0163-EC35-1AD4-8FE8BDA1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Discussion</a:t>
            </a:r>
            <a:r>
              <a:rPr lang="nl-NL"/>
              <a:t> / Hands-on /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88D5-374E-B9BC-F524-3598F400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0D81C-6C94-9BB9-3036-66B59805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20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5DB00-C51C-EAE8-7482-E63A5D8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10517113" cy="4320000"/>
          </a:xfrm>
        </p:spPr>
        <p:txBody>
          <a:bodyPr/>
          <a:lstStyle/>
          <a:p>
            <a:r>
              <a:rPr lang="nl-NL" sz="1600"/>
              <a:t>…</a:t>
            </a:r>
          </a:p>
          <a:p>
            <a:pPr marL="0" indent="0">
              <a:buNone/>
            </a:pP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altLang="nl-NL" sz="1600"/>
          </a:p>
          <a:p>
            <a:pPr marL="0" indent="0">
              <a:buNone/>
            </a:pPr>
            <a:endParaRPr lang="en-GB" altLang="nl-NL" sz="1600"/>
          </a:p>
        </p:txBody>
      </p:sp>
    </p:spTree>
    <p:extLst>
      <p:ext uri="{BB962C8B-B14F-4D97-AF65-F5344CB8AC3E}">
        <p14:creationId xmlns:p14="http://schemas.microsoft.com/office/powerpoint/2010/main" val="115206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16B6-634C-4E57-9D40-782E248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the STEM model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8F0FB-B49C-4EBB-B107-DC925A90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A61C42-D8F8-C79F-A08D-FACC7A44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40" y="1768763"/>
            <a:ext cx="10512349" cy="4320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STEM packages:</a:t>
            </a:r>
          </a:p>
          <a:p>
            <a:pPr marL="358775" indent="-179388"/>
            <a:r>
              <a:rPr lang="en-US"/>
              <a:t>STEM</a:t>
            </a:r>
          </a:p>
          <a:p>
            <a:pPr marL="358775" indent="-179388"/>
            <a:r>
              <a:rPr lang="en-US" err="1"/>
              <a:t>gmsh</a:t>
            </a:r>
            <a:r>
              <a:rPr lang="en-US"/>
              <a:t> utils (geometry &amp; </a:t>
            </a:r>
            <a:r>
              <a:rPr lang="en-US" err="1"/>
              <a:t>mesher</a:t>
            </a:r>
            <a:r>
              <a:rPr lang="en-US"/>
              <a:t>)</a:t>
            </a:r>
          </a:p>
          <a:p>
            <a:pPr marL="358775" indent="-179388"/>
            <a:r>
              <a:rPr lang="en-US"/>
              <a:t>Vehicle models</a:t>
            </a:r>
          </a:p>
          <a:p>
            <a:pPr marL="358775" indent="-179388"/>
            <a:r>
              <a:rPr lang="en-US"/>
              <a:t>Random fields</a:t>
            </a:r>
          </a:p>
          <a:p>
            <a:pPr marL="358775" indent="-179388"/>
            <a:r>
              <a:rPr lang="en-US"/>
              <a:t>Kratos (FEM)</a:t>
            </a:r>
          </a:p>
          <a:p>
            <a:pPr marL="179388" indent="-179388"/>
            <a:endParaRPr lang="en-US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Python package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https://pypi.org/project/STEM-Vibrations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https://stemvibrations.readthedocs.io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https://github.com/StemVibrations/STEM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0E8D34-915A-15A3-D9E4-910C179BE899}"/>
              </a:ext>
            </a:extLst>
          </p:cNvPr>
          <p:cNvGrpSpPr/>
          <p:nvPr/>
        </p:nvGrpSpPr>
        <p:grpSpPr>
          <a:xfrm>
            <a:off x="4243701" y="1177078"/>
            <a:ext cx="7499462" cy="3634204"/>
            <a:chOff x="4243701" y="1177078"/>
            <a:chExt cx="7499462" cy="36342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7972B4-38FB-709C-10B9-AD470EA2C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95"/>
            <a:stretch/>
          </p:blipFill>
          <p:spPr>
            <a:xfrm>
              <a:off x="4553780" y="1351126"/>
              <a:ext cx="5403871" cy="3176625"/>
            </a:xfrm>
            <a:prstGeom prst="rect">
              <a:avLst/>
            </a:prstGeom>
          </p:spPr>
        </p:pic>
        <p:sp>
          <p:nvSpPr>
            <p:cNvPr id="4" name="Cloud 7">
              <a:extLst>
                <a:ext uri="{FF2B5EF4-FFF2-40B4-BE49-F238E27FC236}">
                  <a16:creationId xmlns:a16="http://schemas.microsoft.com/office/drawing/2014/main" id="{3FA66038-349B-9100-5F44-2F660711C8DE}"/>
                </a:ext>
              </a:extLst>
            </p:cNvPr>
            <p:cNvSpPr/>
            <p:nvPr/>
          </p:nvSpPr>
          <p:spPr>
            <a:xfrm>
              <a:off x="10469737" y="1841055"/>
              <a:ext cx="1273426" cy="93304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STEM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model</a:t>
              </a:r>
              <a:endParaRPr lang="nl-NL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Pijl: links/rechts 22">
              <a:extLst>
                <a:ext uri="{FF2B5EF4-FFF2-40B4-BE49-F238E27FC236}">
                  <a16:creationId xmlns:a16="http://schemas.microsoft.com/office/drawing/2014/main" id="{A0D3EDA7-90EE-3CBB-C268-DD222378D36E}"/>
                </a:ext>
              </a:extLst>
            </p:cNvPr>
            <p:cNvSpPr/>
            <p:nvPr/>
          </p:nvSpPr>
          <p:spPr>
            <a:xfrm rot="237044">
              <a:off x="6047710" y="1847123"/>
              <a:ext cx="4463520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0" name="Pijl: links/rechts 22">
              <a:extLst>
                <a:ext uri="{FF2B5EF4-FFF2-40B4-BE49-F238E27FC236}">
                  <a16:creationId xmlns:a16="http://schemas.microsoft.com/office/drawing/2014/main" id="{403ABA9E-DCBF-9685-D72E-E05AD9D71CA7}"/>
                </a:ext>
              </a:extLst>
            </p:cNvPr>
            <p:cNvSpPr/>
            <p:nvPr/>
          </p:nvSpPr>
          <p:spPr>
            <a:xfrm rot="21094955">
              <a:off x="5819603" y="2632606"/>
              <a:ext cx="4651447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1" name="Pijl: links/rechts 22">
              <a:extLst>
                <a:ext uri="{FF2B5EF4-FFF2-40B4-BE49-F238E27FC236}">
                  <a16:creationId xmlns:a16="http://schemas.microsoft.com/office/drawing/2014/main" id="{5E7DB949-C1F5-D1C1-841E-2F4F9F237F85}"/>
                </a:ext>
              </a:extLst>
            </p:cNvPr>
            <p:cNvSpPr/>
            <p:nvPr/>
          </p:nvSpPr>
          <p:spPr>
            <a:xfrm rot="19172876">
              <a:off x="9710450" y="2880962"/>
              <a:ext cx="991141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A2D8BEB-7B97-5A6C-A2E1-38B295F25E83}"/>
                </a:ext>
              </a:extLst>
            </p:cNvPr>
            <p:cNvSpPr/>
            <p:nvPr/>
          </p:nvSpPr>
          <p:spPr>
            <a:xfrm>
              <a:off x="8578683" y="3389542"/>
              <a:ext cx="1544071" cy="14217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Subsoil schematisation model taking into account characterisation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350844D-A2EA-A423-7DEC-078C1D4D9C48}"/>
                </a:ext>
              </a:extLst>
            </p:cNvPr>
            <p:cNvSpPr/>
            <p:nvPr/>
          </p:nvSpPr>
          <p:spPr>
            <a:xfrm>
              <a:off x="4744731" y="1177078"/>
              <a:ext cx="1254845" cy="125557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Train-track-interaction model 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90819F-D24F-A3EE-5E9A-5A73789415EC}"/>
                </a:ext>
              </a:extLst>
            </p:cNvPr>
            <p:cNvSpPr/>
            <p:nvPr/>
          </p:nvSpPr>
          <p:spPr>
            <a:xfrm>
              <a:off x="4312682" y="2327872"/>
              <a:ext cx="1470870" cy="1253907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Time dependency model</a:t>
              </a:r>
            </a:p>
            <a:p>
              <a:pPr algn="ctr"/>
              <a:r>
                <a:rPr lang="en-GB" sz="1200">
                  <a:solidFill>
                    <a:schemeClr val="dk1"/>
                  </a:solidFill>
                </a:rPr>
                <a:t>ballast &amp; subsoil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200">
                <a:solidFill>
                  <a:schemeClr val="dk1"/>
                </a:solidFill>
              </a:endParaRPr>
            </a:p>
          </p:txBody>
        </p:sp>
        <p:pic>
          <p:nvPicPr>
            <p:cNvPr id="15" name="Graphic 14" descr="Horloge silhouet">
              <a:extLst>
                <a:ext uri="{FF2B5EF4-FFF2-40B4-BE49-F238E27FC236}">
                  <a16:creationId xmlns:a16="http://schemas.microsoft.com/office/drawing/2014/main" id="{5ED47351-E0CF-AE0C-B53B-02392B71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43701" y="3005002"/>
              <a:ext cx="393639" cy="420192"/>
            </a:xfrm>
            <a:prstGeom prst="rect">
              <a:avLst/>
            </a:prstGeom>
          </p:spPr>
        </p:pic>
      </p:grpSp>
      <p:pic>
        <p:nvPicPr>
          <p:cNvPr id="18" name="Picture 17" descr="A blue and yellow snake logo&#10;&#10;Description automatically generated">
            <a:extLst>
              <a:ext uri="{FF2B5EF4-FFF2-40B4-BE49-F238E27FC236}">
                <a16:creationId xmlns:a16="http://schemas.microsoft.com/office/drawing/2014/main" id="{E80FD6A1-6253-11BD-07BF-4BD885C120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72" y="4739890"/>
            <a:ext cx="293536" cy="29238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85476D2-807D-50F4-4D68-25DA5BC2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5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C94B-527F-A9F2-8281-BD7F34D6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the STEM model</a:t>
            </a:r>
            <a:br>
              <a:rPr lang="en-US"/>
            </a:br>
            <a:r>
              <a:rPr lang="en-US" sz="2400"/>
              <a:t>Installation</a:t>
            </a:r>
            <a:endParaRPr lang="nl-NL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CD06-88B3-FD62-9E22-EF2A90B2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563213"/>
            <a:ext cx="10512349" cy="55844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badi Extra Light" panose="020F0502020204030204" pitchFamily="34" charset="0"/>
              </a:rPr>
              <a:t>/&gt; pip install STEM-Vibrations  </a:t>
            </a:r>
            <a:r>
              <a:rPr lang="en-US">
                <a:latin typeface="+mn-lt"/>
              </a:rPr>
              <a:t>(inside a virtual environment)</a:t>
            </a:r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The official version: v1.2</a:t>
            </a:r>
            <a:endParaRPr lang="nl-NL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236D9-E465-8156-B3DC-6CB068B4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22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DFEA84-7C77-E387-D95B-567EB51D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pic>
        <p:nvPicPr>
          <p:cNvPr id="7" name="2024-01-26 17-29-57">
            <a:hlinkClick r:id="" action="ppaction://media"/>
            <a:extLst>
              <a:ext uri="{FF2B5EF4-FFF2-40B4-BE49-F238E27FC236}">
                <a16:creationId xmlns:a16="http://schemas.microsoft.com/office/drawing/2014/main" id="{2FFABEB7-A78A-11E1-8C0A-578443F84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50110" b="48911"/>
          <a:stretch/>
        </p:blipFill>
        <p:spPr>
          <a:xfrm>
            <a:off x="3985683" y="2121655"/>
            <a:ext cx="7282316" cy="41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66E6-E64A-BF36-E61C-3CD7320E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F9EA-5466-87E3-867C-1247168E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br>
              <a:rPr lang="en-US"/>
            </a:b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FD14D-6EFC-0169-EDAE-A3FE0140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3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C72383-AC1B-43E3-6C56-14C78455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FD3F76-7AF4-02E9-2ABF-B60B0CDB3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4511497" cy="4320000"/>
          </a:xfrm>
        </p:spPr>
        <p:txBody>
          <a:bodyPr/>
          <a:lstStyle/>
          <a:p>
            <a:r>
              <a:rPr lang="en-GB" sz="1600"/>
              <a:t>Get acquainted with and explore STEM concepts</a:t>
            </a:r>
          </a:p>
          <a:p>
            <a:pPr marL="0" indent="0">
              <a:buNone/>
            </a:pPr>
            <a:endParaRPr lang="en-GB" sz="1600"/>
          </a:p>
          <a:p>
            <a:r>
              <a:rPr lang="en-GB" sz="1600"/>
              <a:t>Understand input and output processes</a:t>
            </a:r>
          </a:p>
          <a:p>
            <a:endParaRPr lang="en-GB" sz="1600"/>
          </a:p>
          <a:p>
            <a:r>
              <a:rPr lang="en-GB" sz="1600"/>
              <a:t>Perform a realistic calculation with STEM</a:t>
            </a:r>
          </a:p>
          <a:p>
            <a:endParaRPr lang="en-GB" sz="1600"/>
          </a:p>
          <a:p>
            <a:r>
              <a:rPr lang="en-GB" sz="1600"/>
              <a:t>Test assumptions and apply mitigation strategies</a:t>
            </a:r>
            <a:endParaRPr lang="nl-NL"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858B93-4697-E5B1-BD25-1AFD8B3CE008}"/>
              </a:ext>
            </a:extLst>
          </p:cNvPr>
          <p:cNvGrpSpPr>
            <a:grpSpLocks noChangeAspect="1"/>
          </p:cNvGrpSpPr>
          <p:nvPr/>
        </p:nvGrpSpPr>
        <p:grpSpPr>
          <a:xfrm>
            <a:off x="4941463" y="1642204"/>
            <a:ext cx="7101797" cy="3375016"/>
            <a:chOff x="4243701" y="1177078"/>
            <a:chExt cx="7499462" cy="36342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67E9C2-2E5D-63D8-8E3D-8C3DC71F9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95"/>
            <a:stretch/>
          </p:blipFill>
          <p:spPr>
            <a:xfrm>
              <a:off x="4553780" y="1351126"/>
              <a:ext cx="5403871" cy="3176625"/>
            </a:xfrm>
            <a:prstGeom prst="rect">
              <a:avLst/>
            </a:prstGeom>
          </p:spPr>
        </p:pic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DFEBA4B2-BCBF-3DA0-73FD-6078000F8C74}"/>
                </a:ext>
              </a:extLst>
            </p:cNvPr>
            <p:cNvSpPr/>
            <p:nvPr/>
          </p:nvSpPr>
          <p:spPr>
            <a:xfrm>
              <a:off x="10469737" y="1841055"/>
              <a:ext cx="1273426" cy="93304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STEM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model</a:t>
              </a:r>
              <a:endParaRPr lang="nl-NL" sz="1200" b="1">
                <a:solidFill>
                  <a:schemeClr val="bg1"/>
                </a:solidFill>
              </a:endParaRPr>
            </a:p>
          </p:txBody>
        </p:sp>
        <p:sp>
          <p:nvSpPr>
            <p:cNvPr id="9" name="Pijl: links/rechts 22">
              <a:extLst>
                <a:ext uri="{FF2B5EF4-FFF2-40B4-BE49-F238E27FC236}">
                  <a16:creationId xmlns:a16="http://schemas.microsoft.com/office/drawing/2014/main" id="{CB22FEA9-7ACB-FF57-D3F5-2F46C8F902E2}"/>
                </a:ext>
              </a:extLst>
            </p:cNvPr>
            <p:cNvSpPr/>
            <p:nvPr/>
          </p:nvSpPr>
          <p:spPr>
            <a:xfrm rot="237044">
              <a:off x="6047710" y="1847123"/>
              <a:ext cx="4463520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4" name="Pijl: links/rechts 22">
              <a:extLst>
                <a:ext uri="{FF2B5EF4-FFF2-40B4-BE49-F238E27FC236}">
                  <a16:creationId xmlns:a16="http://schemas.microsoft.com/office/drawing/2014/main" id="{96087CA0-D7B8-20EE-01B8-A0538D2CB481}"/>
                </a:ext>
              </a:extLst>
            </p:cNvPr>
            <p:cNvSpPr/>
            <p:nvPr/>
          </p:nvSpPr>
          <p:spPr>
            <a:xfrm rot="21094955">
              <a:off x="5819603" y="2632606"/>
              <a:ext cx="4651447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1" name="Pijl: links/rechts 22">
              <a:extLst>
                <a:ext uri="{FF2B5EF4-FFF2-40B4-BE49-F238E27FC236}">
                  <a16:creationId xmlns:a16="http://schemas.microsoft.com/office/drawing/2014/main" id="{C9886B05-2A8C-06AE-236C-00CB02ECCA21}"/>
                </a:ext>
              </a:extLst>
            </p:cNvPr>
            <p:cNvSpPr/>
            <p:nvPr/>
          </p:nvSpPr>
          <p:spPr>
            <a:xfrm rot="19172876">
              <a:off x="9710450" y="2880962"/>
              <a:ext cx="991141" cy="231534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API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B194407-40D7-18C9-C07C-7D7C48BA4BBD}"/>
                </a:ext>
              </a:extLst>
            </p:cNvPr>
            <p:cNvSpPr/>
            <p:nvPr/>
          </p:nvSpPr>
          <p:spPr>
            <a:xfrm>
              <a:off x="8578683" y="3389542"/>
              <a:ext cx="1544071" cy="14217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Subsoil schematisation model taking into account characterisation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0F84567-0449-3409-EF72-F8C66591944A}"/>
                </a:ext>
              </a:extLst>
            </p:cNvPr>
            <p:cNvSpPr/>
            <p:nvPr/>
          </p:nvSpPr>
          <p:spPr>
            <a:xfrm>
              <a:off x="4744731" y="1177078"/>
              <a:ext cx="1254845" cy="125557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Train-track-interaction model 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600">
                <a:solidFill>
                  <a:schemeClr val="dk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0927AB-1A1B-0886-78A2-656DFBF9B9E5}"/>
                </a:ext>
              </a:extLst>
            </p:cNvPr>
            <p:cNvSpPr/>
            <p:nvPr/>
          </p:nvSpPr>
          <p:spPr>
            <a:xfrm>
              <a:off x="4312682" y="2327872"/>
              <a:ext cx="1470870" cy="1253907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>
                  <a:solidFill>
                    <a:schemeClr val="dk1"/>
                  </a:solidFill>
                </a:rPr>
                <a:t>Time dependency model</a:t>
              </a:r>
            </a:p>
            <a:p>
              <a:pPr algn="ctr"/>
              <a:r>
                <a:rPr lang="en-GB" sz="1200">
                  <a:solidFill>
                    <a:schemeClr val="dk1"/>
                  </a:solidFill>
                </a:rPr>
                <a:t>ballast &amp; subsoil</a:t>
              </a:r>
              <a:endParaRPr lang="nl-NL" sz="1200">
                <a:solidFill>
                  <a:schemeClr val="dk1"/>
                </a:solidFill>
              </a:endParaRPr>
            </a:p>
            <a:p>
              <a:pPr algn="ctr"/>
              <a:endParaRPr lang="nl-NL" sz="1200">
                <a:solidFill>
                  <a:schemeClr val="dk1"/>
                </a:solidFill>
              </a:endParaRPr>
            </a:p>
          </p:txBody>
        </p:sp>
        <p:pic>
          <p:nvPicPr>
            <p:cNvPr id="16" name="Graphic 15" descr="Horloge silhouet">
              <a:extLst>
                <a:ext uri="{FF2B5EF4-FFF2-40B4-BE49-F238E27FC236}">
                  <a16:creationId xmlns:a16="http://schemas.microsoft.com/office/drawing/2014/main" id="{32B2967E-963B-9EDA-0FDF-025B692C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3701" y="3005002"/>
              <a:ext cx="393639" cy="42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00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B1FA-2719-0C79-C3E7-27712BE1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5619-FF76-ECA7-FD70-D9A47286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”Rules”</a:t>
            </a:r>
            <a:br>
              <a:rPr lang="en-US"/>
            </a:b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FF079-E2CD-E0CD-7578-32651B15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4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96CE831-F31B-D14F-0C2C-A22C5F1D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89372" y="541695"/>
            <a:ext cx="153888" cy="5101869"/>
          </a:xfrm>
        </p:spPr>
        <p:txBody>
          <a:bodyPr/>
          <a:lstStyle/>
          <a:p>
            <a:r>
              <a:rPr lang="en-US"/>
              <a:t>STEM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3A9A5-F476-83FA-70A3-4374CC97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56" y="0"/>
            <a:ext cx="6329807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57FC68-6138-DD18-EDC8-DA49BF55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STEM </a:t>
            </a:r>
            <a:r>
              <a:rPr lang="nl-NL" sz="1400" err="1"/>
              <a:t>version</a:t>
            </a:r>
            <a:r>
              <a:rPr lang="nl-NL" sz="1400"/>
              <a:t> 1.2.3</a:t>
            </a:r>
          </a:p>
          <a:p>
            <a:pPr marL="354013" indent="0">
              <a:buNone/>
            </a:pP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pip </a:t>
            </a:r>
            <a:r>
              <a:rPr kumimoji="0" lang="nl-NL" altLang="nl-NL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</a:t>
            </a: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STEM-</a:t>
            </a:r>
            <a:r>
              <a:rPr kumimoji="0" lang="nl-NL" altLang="nl-NL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Vibrations</a:t>
            </a:r>
            <a:r>
              <a:rPr kumimoji="0" lang="nl-NL" altLang="nl-N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r>
              <a:rPr lang="nl-NL" sz="1400" err="1"/>
              <a:t>Use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base python model, default </a:t>
            </a:r>
            <a:r>
              <a:rPr lang="nl-NL" sz="1400" err="1"/>
              <a:t>mesh</a:t>
            </a:r>
            <a:r>
              <a:rPr lang="nl-NL" sz="1400"/>
              <a:t> and </a:t>
            </a:r>
            <a:r>
              <a:rPr lang="nl-NL" sz="1400" err="1"/>
              <a:t>solver</a:t>
            </a:r>
            <a:r>
              <a:rPr lang="nl-NL" sz="1400"/>
              <a:t> </a:t>
            </a:r>
            <a:r>
              <a:rPr lang="nl-NL" sz="1400" err="1"/>
              <a:t>settings</a:t>
            </a:r>
            <a:r>
              <a:rPr lang="nl-NL" sz="1400"/>
              <a:t> as </a:t>
            </a:r>
            <a:r>
              <a:rPr lang="nl-NL" sz="1400" err="1"/>
              <a:t>provided</a:t>
            </a:r>
            <a:r>
              <a:rPr lang="nl-NL" sz="1400"/>
              <a:t> </a:t>
            </a:r>
            <a:r>
              <a:rPr lang="nl-NL" sz="1400">
                <a:hlinkClick r:id="rId3"/>
              </a:rPr>
              <a:t>here</a:t>
            </a:r>
            <a:endParaRPr lang="nl-NL" sz="1400"/>
          </a:p>
          <a:p>
            <a:r>
              <a:rPr lang="nl-NL" sz="1400" err="1"/>
              <a:t>All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are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be</a:t>
            </a:r>
            <a:r>
              <a:rPr lang="nl-NL" sz="1400"/>
              <a:t> shared in </a:t>
            </a:r>
            <a:r>
              <a:rPr lang="nl-NL" sz="1400">
                <a:hlinkClick r:id="rId4"/>
              </a:rPr>
              <a:t>STEM test cases</a:t>
            </a:r>
            <a:endParaRPr lang="nl-NL" sz="1400"/>
          </a:p>
          <a:p>
            <a:r>
              <a:rPr lang="nl-NL" sz="1400" err="1"/>
              <a:t>All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are </a:t>
            </a:r>
            <a:r>
              <a:rPr lang="nl-NL" sz="1400" err="1"/>
              <a:t>automatically</a:t>
            </a:r>
            <a:r>
              <a:rPr lang="nl-NL" sz="1400"/>
              <a:t> </a:t>
            </a:r>
            <a:r>
              <a:rPr lang="nl-NL" sz="1400" err="1"/>
              <a:t>displayed</a:t>
            </a:r>
            <a:r>
              <a:rPr lang="nl-NL" sz="1400"/>
              <a:t> in </a:t>
            </a:r>
            <a:r>
              <a:rPr lang="nl-NL" sz="1400">
                <a:hlinkClick r:id="rId5"/>
              </a:rPr>
              <a:t>STEM test cases page</a:t>
            </a:r>
            <a:endParaRPr lang="nl-NL" sz="1400"/>
          </a:p>
          <a:p>
            <a:r>
              <a:rPr lang="nl-NL" sz="1400" err="1"/>
              <a:t>Before</a:t>
            </a:r>
            <a:r>
              <a:rPr lang="nl-NL" sz="1400"/>
              <a:t> </a:t>
            </a:r>
            <a:r>
              <a:rPr lang="nl-NL" sz="1400" err="1"/>
              <a:t>commiting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repository</a:t>
            </a:r>
            <a:r>
              <a:rPr lang="nl-NL" sz="1400"/>
              <a:t> </a:t>
            </a:r>
            <a:r>
              <a:rPr lang="nl-NL" sz="1400" err="1"/>
              <a:t>read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>
                <a:hlinkClick r:id="rId6"/>
              </a:rPr>
              <a:t>instructions</a:t>
            </a:r>
            <a:endParaRPr lang="nl-NL" sz="1400"/>
          </a:p>
          <a:p>
            <a:pPr marL="0" indent="0">
              <a:buNone/>
            </a:pPr>
            <a:endParaRPr lang="nl-NL" sz="1400"/>
          </a:p>
          <a:p>
            <a:pPr marL="0" indent="0">
              <a:buNone/>
            </a:pPr>
            <a:r>
              <a:rPr lang="nl-NL" sz="1400" b="1" err="1"/>
              <a:t>Recommendations</a:t>
            </a:r>
            <a:r>
              <a:rPr lang="nl-NL" sz="1400" b="1"/>
              <a:t>:</a:t>
            </a:r>
          </a:p>
          <a:p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have git and </a:t>
            </a:r>
            <a:r>
              <a:rPr lang="nl-NL" sz="1400" err="1"/>
              <a:t>an</a:t>
            </a:r>
            <a:r>
              <a:rPr lang="nl-NL" sz="1400"/>
              <a:t> account</a:t>
            </a:r>
          </a:p>
          <a:p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have Python </a:t>
            </a:r>
            <a:r>
              <a:rPr lang="nl-NL" sz="1400" err="1"/>
              <a:t>installed</a:t>
            </a:r>
            <a:endParaRPr lang="nl-NL" sz="1400"/>
          </a:p>
          <a:p>
            <a:r>
              <a:rPr lang="nl-NL" sz="1400" err="1"/>
              <a:t>Use</a:t>
            </a:r>
            <a:r>
              <a:rPr lang="nl-NL" sz="1400"/>
              <a:t> a virtual environment (Python 3.9, 3.10, 3.11)</a:t>
            </a:r>
          </a:p>
          <a:p>
            <a:r>
              <a:rPr lang="nl-NL" sz="1400"/>
              <a:t>Computer </a:t>
            </a:r>
            <a:r>
              <a:rPr lang="nl-NL" sz="1400" err="1"/>
              <a:t>with</a:t>
            </a:r>
            <a:r>
              <a:rPr lang="nl-NL" sz="1400"/>
              <a:t> at </a:t>
            </a:r>
            <a:r>
              <a:rPr lang="nl-NL" sz="1400" err="1"/>
              <a:t>least</a:t>
            </a:r>
            <a:r>
              <a:rPr lang="nl-NL" sz="1400"/>
              <a:t> 16GB of RAM</a:t>
            </a:r>
          </a:p>
        </p:txBody>
      </p:sp>
    </p:spTree>
    <p:extLst>
      <p:ext uri="{BB962C8B-B14F-4D97-AF65-F5344CB8AC3E}">
        <p14:creationId xmlns:p14="http://schemas.microsoft.com/office/powerpoint/2010/main" val="26005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151BC-935A-3589-0E22-2B4D2D2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34B8-8FD4-7451-0A23-127EBBB9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D6FF4-0B6E-52FB-656A-695A87D3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96EF-4DA5-4314-863D-ADD81A54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589369-B98F-AD38-90C1-C57B16821D64}"/>
              </a:ext>
            </a:extLst>
          </p:cNvPr>
          <p:cNvSpPr txBox="1">
            <a:spLocks/>
          </p:cNvSpPr>
          <p:nvPr/>
        </p:nvSpPr>
        <p:spPr>
          <a:xfrm>
            <a:off x="6071719" y="1662313"/>
            <a:ext cx="4511497" cy="4541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err="1"/>
              <a:t>Stiff</a:t>
            </a:r>
            <a:r>
              <a:rPr lang="nl-NL" sz="1400"/>
              <a:t>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Holten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BA8F1-3B65-2EE8-E9DA-B94B96ACC2A6}"/>
              </a:ext>
            </a:extLst>
          </p:cNvPr>
          <p:cNvSpPr/>
          <p:nvPr/>
        </p:nvSpPr>
        <p:spPr>
          <a:xfrm>
            <a:off x="6768353" y="3623449"/>
            <a:ext cx="3110753" cy="19274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C44B364-8F0B-3E8D-C5C2-2C147125285D}"/>
              </a:ext>
            </a:extLst>
          </p:cNvPr>
          <p:cNvSpPr/>
          <p:nvPr/>
        </p:nvSpPr>
        <p:spPr>
          <a:xfrm>
            <a:off x="6768353" y="3438831"/>
            <a:ext cx="345141" cy="179435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305461A-F774-35E0-0350-5F610BFA103F}"/>
              </a:ext>
            </a:extLst>
          </p:cNvPr>
          <p:cNvSpPr/>
          <p:nvPr/>
        </p:nvSpPr>
        <p:spPr>
          <a:xfrm>
            <a:off x="7113494" y="3438831"/>
            <a:ext cx="311944" cy="17943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735E15-554F-1268-86C2-3ACB5AD2677B}"/>
              </a:ext>
            </a:extLst>
          </p:cNvPr>
          <p:cNvCxnSpPr>
            <a:cxnSpLocks/>
          </p:cNvCxnSpPr>
          <p:nvPr/>
        </p:nvCxnSpPr>
        <p:spPr>
          <a:xfrm>
            <a:off x="6862749" y="3371743"/>
            <a:ext cx="0" cy="5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AE39372-80E7-4096-2EC3-53BDE5184FE0}"/>
              </a:ext>
            </a:extLst>
          </p:cNvPr>
          <p:cNvSpPr/>
          <p:nvPr/>
        </p:nvSpPr>
        <p:spPr>
          <a:xfrm>
            <a:off x="6829417" y="3301218"/>
            <a:ext cx="66659" cy="8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7FC584-13ED-FCC2-592D-8677910A3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2751"/>
          <a:stretch/>
        </p:blipFill>
        <p:spPr>
          <a:xfrm>
            <a:off x="6768353" y="2786113"/>
            <a:ext cx="250935" cy="5169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4C8C2C-D5B9-F0CF-F0DB-576FC4B08A28}"/>
              </a:ext>
            </a:extLst>
          </p:cNvPr>
          <p:cNvSpPr/>
          <p:nvPr/>
        </p:nvSpPr>
        <p:spPr>
          <a:xfrm>
            <a:off x="1254280" y="4936414"/>
            <a:ext cx="3110753" cy="6092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4B4C5B6D-6E37-E953-9D63-E3EABDDB9A94}"/>
              </a:ext>
            </a:extLst>
          </p:cNvPr>
          <p:cNvSpPr/>
          <p:nvPr/>
        </p:nvSpPr>
        <p:spPr>
          <a:xfrm>
            <a:off x="1254280" y="3331253"/>
            <a:ext cx="345141" cy="174252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353DAB4-E5DE-7048-54A4-3FE2B8874139}"/>
              </a:ext>
            </a:extLst>
          </p:cNvPr>
          <p:cNvSpPr/>
          <p:nvPr/>
        </p:nvSpPr>
        <p:spPr>
          <a:xfrm>
            <a:off x="1599421" y="3331252"/>
            <a:ext cx="311944" cy="174252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2376D4-9AF4-E24D-D0EB-7AE139D1C9D1}"/>
              </a:ext>
            </a:extLst>
          </p:cNvPr>
          <p:cNvCxnSpPr>
            <a:cxnSpLocks/>
          </p:cNvCxnSpPr>
          <p:nvPr/>
        </p:nvCxnSpPr>
        <p:spPr>
          <a:xfrm>
            <a:off x="1348676" y="3276066"/>
            <a:ext cx="0" cy="5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31C58F5-A226-8D6E-9E55-143C914D9568}"/>
              </a:ext>
            </a:extLst>
          </p:cNvPr>
          <p:cNvSpPr/>
          <p:nvPr/>
        </p:nvSpPr>
        <p:spPr>
          <a:xfrm>
            <a:off x="1315344" y="3205541"/>
            <a:ext cx="66659" cy="8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DAAE38-D9A3-A61A-DFFE-B261AC65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22751"/>
          <a:stretch/>
        </p:blipFill>
        <p:spPr>
          <a:xfrm>
            <a:off x="1254280" y="2676683"/>
            <a:ext cx="250935" cy="5169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F60471E-FAF2-3DE3-7683-8ED4E0C39C9A}"/>
              </a:ext>
            </a:extLst>
          </p:cNvPr>
          <p:cNvSpPr/>
          <p:nvPr/>
        </p:nvSpPr>
        <p:spPr>
          <a:xfrm>
            <a:off x="1254280" y="3505504"/>
            <a:ext cx="1058614" cy="3224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BC3F35ED-67F4-09E7-0DDC-B5002EF40B9C}"/>
              </a:ext>
            </a:extLst>
          </p:cNvPr>
          <p:cNvSpPr/>
          <p:nvPr/>
        </p:nvSpPr>
        <p:spPr>
          <a:xfrm>
            <a:off x="2312894" y="3505504"/>
            <a:ext cx="403043" cy="3224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9CCB2-AEDD-46E9-E62A-F0CA07FF7F11}"/>
              </a:ext>
            </a:extLst>
          </p:cNvPr>
          <p:cNvSpPr/>
          <p:nvPr/>
        </p:nvSpPr>
        <p:spPr>
          <a:xfrm>
            <a:off x="1254279" y="3811737"/>
            <a:ext cx="3110753" cy="505661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BDBE68-B8AD-05BA-2DE6-CB15F8859AE8}"/>
              </a:ext>
            </a:extLst>
          </p:cNvPr>
          <p:cNvSpPr/>
          <p:nvPr/>
        </p:nvSpPr>
        <p:spPr>
          <a:xfrm>
            <a:off x="1254279" y="4317399"/>
            <a:ext cx="3110753" cy="635207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6B73B63-6188-F3F5-63DA-8CB5D43C0230}"/>
              </a:ext>
            </a:extLst>
          </p:cNvPr>
          <p:cNvSpPr/>
          <p:nvPr/>
        </p:nvSpPr>
        <p:spPr>
          <a:xfrm rot="10800000">
            <a:off x="3009528" y="3802680"/>
            <a:ext cx="689567" cy="261887"/>
          </a:xfrm>
          <a:prstGeom prst="trapezoid">
            <a:avLst>
              <a:gd name="adj" fmla="val 8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47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BA6D-6AC2-0F49-A9D2-776621A22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5D6DF-2A6A-0994-B5AB-FF28F13D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 descr="A grid of blue lines&#10;&#10;AI-generated content may be incorrect.">
            <a:extLst>
              <a:ext uri="{FF2B5EF4-FFF2-40B4-BE49-F238E27FC236}">
                <a16:creationId xmlns:a16="http://schemas.microsoft.com/office/drawing/2014/main" id="{263D6C61-D167-17AD-32D6-CFE49CDF2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D077-7D14-2917-F459-384A35DA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  <a:p>
            <a:endParaRPr lang="nl-NL" sz="1400"/>
          </a:p>
          <a:p>
            <a:r>
              <a:rPr lang="nl-NL" sz="1400" err="1"/>
              <a:t>Subsurface</a:t>
            </a:r>
            <a:r>
              <a:rPr lang="nl-NL" sz="1400"/>
              <a:t> </a:t>
            </a:r>
            <a:r>
              <a:rPr lang="nl-NL" sz="1400" err="1"/>
              <a:t>processed</a:t>
            </a:r>
            <a:r>
              <a:rPr lang="nl-NL" sz="1400"/>
              <a:t> </a:t>
            </a:r>
            <a:r>
              <a:rPr lang="nl-NL" sz="1400" err="1"/>
              <a:t>using</a:t>
            </a:r>
            <a:r>
              <a:rPr lang="nl-NL" sz="1400"/>
              <a:t> Robertson</a:t>
            </a:r>
          </a:p>
          <a:p>
            <a:endParaRPr lang="nl-NL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92980-B94D-84FD-3D0D-93EC815E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895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6E2F9-F8A4-9265-D359-0CB63D16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26232-1941-982D-FBA8-1A52A995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9929FD-2D93-ED66-AE50-D31E06E2B9D4}"/>
              </a:ext>
            </a:extLst>
          </p:cNvPr>
          <p:cNvSpPr txBox="1">
            <a:spLocks/>
          </p:cNvSpPr>
          <p:nvPr/>
        </p:nvSpPr>
        <p:spPr>
          <a:xfrm>
            <a:off x="6071719" y="1662313"/>
            <a:ext cx="4511497" cy="4541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err="1"/>
              <a:t>Stiff</a:t>
            </a:r>
            <a:r>
              <a:rPr lang="nl-NL" sz="1400"/>
              <a:t>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Schalkwijk</a:t>
            </a:r>
          </a:p>
        </p:txBody>
      </p:sp>
      <p:pic>
        <p:nvPicPr>
          <p:cNvPr id="15" name="Picture 14" descr="A group of blue lines&#10;&#10;AI-generated content may be incorrect.">
            <a:extLst>
              <a:ext uri="{FF2B5EF4-FFF2-40B4-BE49-F238E27FC236}">
                <a16:creationId xmlns:a16="http://schemas.microsoft.com/office/drawing/2014/main" id="{960037A3-AB4A-1E13-1858-3F635478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0"/>
            <a:ext cx="8572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7C30D-A668-4B70-8E6D-7A535D65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8DB6-2D44-78CC-A02B-6AE4CA8EB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662313"/>
            <a:ext cx="4511497" cy="4541266"/>
          </a:xfrm>
        </p:spPr>
        <p:txBody>
          <a:bodyPr/>
          <a:lstStyle/>
          <a:p>
            <a:r>
              <a:rPr lang="nl-NL" sz="1400"/>
              <a:t>Soft </a:t>
            </a:r>
            <a:r>
              <a:rPr lang="nl-NL" sz="1400" err="1"/>
              <a:t>subsurface</a:t>
            </a:r>
            <a:r>
              <a:rPr lang="nl-NL" sz="1400"/>
              <a:t>: </a:t>
            </a:r>
            <a:r>
              <a:rPr lang="nl-NL" sz="1400" err="1"/>
              <a:t>based</a:t>
            </a:r>
            <a:r>
              <a:rPr lang="nl-NL" sz="1400"/>
              <a:t> on Holten</a:t>
            </a:r>
          </a:p>
          <a:p>
            <a:endParaRPr lang="nl-NL" sz="1400"/>
          </a:p>
          <a:p>
            <a:r>
              <a:rPr lang="nl-NL" sz="1400" err="1"/>
              <a:t>Subsurface</a:t>
            </a:r>
            <a:r>
              <a:rPr lang="nl-NL" sz="1400"/>
              <a:t> </a:t>
            </a:r>
            <a:r>
              <a:rPr lang="nl-NL" sz="1400" err="1"/>
              <a:t>processed</a:t>
            </a:r>
            <a:r>
              <a:rPr lang="nl-NL" sz="1400"/>
              <a:t> </a:t>
            </a:r>
            <a:r>
              <a:rPr lang="nl-NL" sz="1400" err="1"/>
              <a:t>using</a:t>
            </a:r>
            <a:r>
              <a:rPr lang="nl-NL" sz="1400"/>
              <a:t> Robertson</a:t>
            </a:r>
          </a:p>
        </p:txBody>
      </p:sp>
    </p:spTree>
    <p:extLst>
      <p:ext uri="{BB962C8B-B14F-4D97-AF65-F5344CB8AC3E}">
        <p14:creationId xmlns:p14="http://schemas.microsoft.com/office/powerpoint/2010/main" val="138581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95B2E-6002-C963-8DA7-274FEEB1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C5F0-2961-6F50-32E2-9FA75DA6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STEM test cases </a:t>
            </a:r>
            <a:br>
              <a:rPr lang="nl-NL"/>
            </a:br>
            <a:r>
              <a:rPr lang="en-US" sz="2400"/>
              <a:t>Cases</a:t>
            </a:r>
            <a:endParaRPr lang="nl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EE454-F126-7AE3-3A7B-67286F28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8</a:t>
            </a:fld>
            <a:endParaRPr lang="nl-NL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0E3676-560C-8209-68F6-8DF07B06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72473"/>
              </p:ext>
            </p:extLst>
          </p:nvPr>
        </p:nvGraphicFramePr>
        <p:xfrm>
          <a:off x="2234950" y="1172913"/>
          <a:ext cx="8684452" cy="5579745"/>
        </p:xfrm>
        <a:graphic>
          <a:graphicData uri="http://schemas.openxmlformats.org/drawingml/2006/table">
            <a:tbl>
              <a:tblPr/>
              <a:tblGrid>
                <a:gridCol w="744260">
                  <a:extLst>
                    <a:ext uri="{9D8B030D-6E8A-4147-A177-3AD203B41FA5}">
                      <a16:colId xmlns:a16="http://schemas.microsoft.com/office/drawing/2014/main" val="717092881"/>
                    </a:ext>
                  </a:extLst>
                </a:gridCol>
                <a:gridCol w="2550185">
                  <a:extLst>
                    <a:ext uri="{9D8B030D-6E8A-4147-A177-3AD203B41FA5}">
                      <a16:colId xmlns:a16="http://schemas.microsoft.com/office/drawing/2014/main" val="1096242304"/>
                    </a:ext>
                  </a:extLst>
                </a:gridCol>
                <a:gridCol w="3048306">
                  <a:extLst>
                    <a:ext uri="{9D8B030D-6E8A-4147-A177-3AD203B41FA5}">
                      <a16:colId xmlns:a16="http://schemas.microsoft.com/office/drawing/2014/main" val="3687972945"/>
                    </a:ext>
                  </a:extLst>
                </a:gridCol>
                <a:gridCol w="564172">
                  <a:extLst>
                    <a:ext uri="{9D8B030D-6E8A-4147-A177-3AD203B41FA5}">
                      <a16:colId xmlns:a16="http://schemas.microsoft.com/office/drawing/2014/main" val="526781757"/>
                    </a:ext>
                  </a:extLst>
                </a:gridCol>
                <a:gridCol w="625999">
                  <a:extLst>
                    <a:ext uri="{9D8B030D-6E8A-4147-A177-3AD203B41FA5}">
                      <a16:colId xmlns:a16="http://schemas.microsoft.com/office/drawing/2014/main" val="2815992887"/>
                    </a:ext>
                  </a:extLst>
                </a:gridCol>
                <a:gridCol w="1151530">
                  <a:extLst>
                    <a:ext uri="{9D8B030D-6E8A-4147-A177-3AD203B41FA5}">
                      <a16:colId xmlns:a16="http://schemas.microsoft.com/office/drawing/2014/main" val="31564474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number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How to model in STEM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Stiff 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 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5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Stiffnening of the rail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stiffness of the rail element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WeBoost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Rienk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547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Concrete slab under the ballast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material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properties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Cohere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Sjoerd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85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Composite sleepers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mass of the sleepers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Cohere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Sjoerd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56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Geometry of the embankment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coordinates of the embankment 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Movares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– Patrick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48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Deepwall (diepwand) of EPS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W+B – Janno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33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the primary suspension 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train primary stiffness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Ricardo – Thomas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5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soil properties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top layer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M+P – Marc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63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rail roughness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Av factor by a factor 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44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train speed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speed to 160 / 3.6 m/s and  calculation 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Cauberg – Gerard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833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Comparison between rail types E54 and E60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rail type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Kareen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PSS soil layer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Seppe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580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 sleeper pads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stiffness and damping of the railpad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Niels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83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water ditch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material properties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Hielke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951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ballast stiffness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80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embankment stiffness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Young modulus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TNO – Elham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281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Rayleigh damping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damping stiffness parameter to 0.000104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723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secondary suspension 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train secondary stiffness by a factor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TNO – Elham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881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vs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moving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loads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UVEC train to moving loads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Arcadis – Otto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551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the unsprung mass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whell mass by a factor of two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ProRail – Peter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74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 of layering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the coordinates of the layers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WeBoost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- </a:t>
                      </a:r>
                      <a:r>
                        <a:rPr lang="nl-NL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Rienk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60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Combine 2 &amp; 19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 parameters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 – Arnold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7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DF041-766B-1790-2739-CF32F5D52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054E9-96F3-B9F9-3677-51C9E473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655129-3071-2DDE-E4B2-3BD7C103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/>
              <a:t>STEM test cases</a:t>
            </a:r>
            <a:br>
              <a:rPr lang="en-US"/>
            </a:br>
            <a:r>
              <a:rPr lang="en-US" sz="2400"/>
              <a:t>How to run the results</a:t>
            </a:r>
            <a:br>
              <a:rPr lang="en-US"/>
            </a:br>
            <a:endParaRPr lang="nl-NL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F4EA8E-F7A7-42AE-3B59-6F77BACF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768763"/>
            <a:ext cx="8569325" cy="4320000"/>
          </a:xfrm>
        </p:spPr>
        <p:txBody>
          <a:bodyPr/>
          <a:lstStyle/>
          <a:p>
            <a:r>
              <a:rPr lang="nl-NL" sz="1600"/>
              <a:t>Check-out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STEM test cases </a:t>
            </a:r>
            <a:r>
              <a:rPr lang="nl-NL" sz="1600" err="1"/>
              <a:t>repository</a:t>
            </a:r>
            <a:r>
              <a:rPr lang="nl-NL" sz="1600"/>
              <a:t>:</a:t>
            </a:r>
          </a:p>
          <a:p>
            <a:pPr marL="361950" indent="0">
              <a:buNone/>
            </a:pP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 </a:t>
            </a:r>
            <a:r>
              <a:rPr lang="nl-NL" alt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clone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NL" alt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https://github.com/StemVibrations/TestCases.git</a:t>
            </a:r>
            <a:endParaRPr lang="nl-NL" alt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61950" indent="0">
              <a:buNone/>
            </a:pPr>
            <a:r>
              <a:rPr lang="nl-NL" sz="1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cd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TestCases</a:t>
            </a:r>
            <a:endParaRPr lang="nl-NL" sz="16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nl-NL" sz="1600"/>
          </a:p>
          <a:p>
            <a:r>
              <a:rPr lang="nl-NL" sz="1600"/>
              <a:t>In </a:t>
            </a:r>
            <a:r>
              <a:rPr lang="nl-NL" sz="1600" err="1"/>
              <a:t>the</a:t>
            </a:r>
            <a:r>
              <a:rPr lang="nl-NL" sz="1600"/>
              <a:t> folder </a:t>
            </a:r>
            <a:r>
              <a:rPr lang="nl-NL" sz="16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inputs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have these files:</a:t>
            </a:r>
          </a:p>
          <a:p>
            <a:pPr lvl="1"/>
            <a:r>
              <a:rPr lang="nl-NL" sz="1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soft_soil.py</a:t>
            </a:r>
          </a:p>
          <a:p>
            <a:pPr lvl="1"/>
            <a:r>
              <a:rPr lang="nl-NL" sz="1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stiff_soil.py</a:t>
            </a:r>
          </a:p>
          <a:p>
            <a:pPr lvl="1"/>
            <a:r>
              <a:rPr lang="nl-NL" sz="14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example_yaml.yaml</a:t>
            </a:r>
            <a:endParaRPr lang="nl-NL" sz="1400"/>
          </a:p>
          <a:p>
            <a:endParaRPr lang="nl-NL" sz="1600"/>
          </a:p>
          <a:p>
            <a:r>
              <a:rPr lang="nl-NL" sz="1600" err="1"/>
              <a:t>Edit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STEM files </a:t>
            </a:r>
            <a:r>
              <a:rPr lang="nl-NL" sz="1600" err="1"/>
              <a:t>according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test case</a:t>
            </a:r>
          </a:p>
          <a:p>
            <a:endParaRPr lang="nl-NL" sz="1600"/>
          </a:p>
          <a:p>
            <a:r>
              <a:rPr lang="nl-NL" sz="1600"/>
              <a:t>Run </a:t>
            </a:r>
            <a:r>
              <a:rPr lang="nl-NL" sz="1600" err="1"/>
              <a:t>the</a:t>
            </a:r>
            <a:r>
              <a:rPr lang="nl-NL" sz="1600"/>
              <a:t> STEM </a:t>
            </a:r>
            <a:r>
              <a:rPr lang="nl-NL" sz="1600" err="1"/>
              <a:t>models</a:t>
            </a:r>
            <a:r>
              <a:rPr lang="nl-NL" sz="1600"/>
              <a:t> (</a:t>
            </a:r>
            <a:r>
              <a:rPr lang="nl-NL" sz="1600" err="1"/>
              <a:t>for</a:t>
            </a:r>
            <a:r>
              <a:rPr lang="nl-NL" sz="1600"/>
              <a:t> </a:t>
            </a:r>
            <a:r>
              <a:rPr lang="nl-NL" sz="1600" err="1"/>
              <a:t>this</a:t>
            </a:r>
            <a:r>
              <a:rPr lang="nl-NL" sz="1600"/>
              <a:t> </a:t>
            </a:r>
            <a:r>
              <a:rPr lang="nl-NL" sz="1600" err="1"/>
              <a:t>you</a:t>
            </a:r>
            <a:r>
              <a:rPr lang="nl-NL" sz="1600"/>
              <a:t> </a:t>
            </a:r>
            <a:r>
              <a:rPr lang="nl-NL" sz="1600" err="1"/>
              <a:t>need</a:t>
            </a:r>
            <a:r>
              <a:rPr lang="nl-NL" sz="1600"/>
              <a:t> </a:t>
            </a:r>
            <a:r>
              <a:rPr lang="nl-NL" sz="1600" err="1"/>
              <a:t>to</a:t>
            </a:r>
            <a:r>
              <a:rPr lang="nl-NL" sz="1600"/>
              <a:t> have STEM </a:t>
            </a:r>
            <a:r>
              <a:rPr lang="nl-NL" sz="1600" err="1"/>
              <a:t>installed</a:t>
            </a:r>
            <a:r>
              <a:rPr lang="nl-NL" sz="1600"/>
              <a:t>). The </a:t>
            </a:r>
            <a:r>
              <a:rPr lang="nl-NL" sz="1600" err="1"/>
              <a:t>results</a:t>
            </a:r>
            <a:r>
              <a:rPr lang="nl-NL" sz="1600"/>
              <a:t> are:</a:t>
            </a:r>
          </a:p>
          <a:p>
            <a:pPr lvl="1"/>
            <a:r>
              <a:rPr lang="nl-NL" sz="1400" err="1"/>
              <a:t>Json</a:t>
            </a:r>
            <a:r>
              <a:rPr lang="nl-NL" sz="1400"/>
              <a:t> file </a:t>
            </a:r>
            <a:r>
              <a:rPr lang="nl-NL" sz="1400" err="1"/>
              <a:t>with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displacement, </a:t>
            </a:r>
            <a:r>
              <a:rPr lang="nl-NL" sz="1400" err="1"/>
              <a:t>velocity</a:t>
            </a:r>
            <a:r>
              <a:rPr lang="nl-NL" sz="1400"/>
              <a:t> and </a:t>
            </a:r>
            <a:r>
              <a:rPr lang="nl-NL" sz="1400" err="1"/>
              <a:t>acceleration</a:t>
            </a:r>
            <a:r>
              <a:rPr lang="nl-NL" sz="1400"/>
              <a:t> at a </a:t>
            </a:r>
            <a:r>
              <a:rPr lang="nl-NL" sz="1400" err="1"/>
              <a:t>specific</a:t>
            </a:r>
            <a:r>
              <a:rPr lang="nl-NL" sz="1400"/>
              <a:t> node</a:t>
            </a:r>
          </a:p>
          <a:p>
            <a:pPr lvl="1"/>
            <a:r>
              <a:rPr lang="nl-NL" sz="1400"/>
              <a:t>(</a:t>
            </a:r>
            <a:r>
              <a:rPr lang="nl-NL" sz="1400" err="1"/>
              <a:t>optional</a:t>
            </a:r>
            <a:r>
              <a:rPr lang="nl-NL" sz="1400"/>
              <a:t>) </a:t>
            </a:r>
            <a:r>
              <a:rPr lang="nl-NL" sz="1400" err="1"/>
              <a:t>the</a:t>
            </a:r>
            <a:r>
              <a:rPr lang="nl-NL" sz="1400"/>
              <a:t> VTK file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visualise</a:t>
            </a:r>
            <a:r>
              <a:rPr lang="nl-NL" sz="1400"/>
              <a:t> </a:t>
            </a:r>
            <a:r>
              <a:rPr lang="nl-NL" sz="1400" err="1"/>
              <a:t>the</a:t>
            </a:r>
            <a:r>
              <a:rPr lang="nl-NL" sz="1400"/>
              <a:t> </a:t>
            </a:r>
            <a:r>
              <a:rPr lang="nl-NL" sz="1400" err="1"/>
              <a:t>results</a:t>
            </a:r>
            <a:r>
              <a:rPr lang="nl-NL" sz="1400"/>
              <a:t> in paraview (</a:t>
            </a:r>
            <a:r>
              <a:rPr lang="nl-NL" sz="1400" err="1"/>
              <a:t>to</a:t>
            </a:r>
            <a:r>
              <a:rPr lang="nl-NL" sz="1400"/>
              <a:t> do </a:t>
            </a:r>
            <a:r>
              <a:rPr lang="nl-NL" sz="1400" err="1"/>
              <a:t>this</a:t>
            </a:r>
            <a:r>
              <a:rPr lang="nl-NL" sz="1400"/>
              <a:t> </a:t>
            </a:r>
            <a:r>
              <a:rPr lang="nl-NL" sz="1400" err="1"/>
              <a:t>you</a:t>
            </a:r>
            <a:r>
              <a:rPr lang="nl-NL" sz="1400"/>
              <a:t> </a:t>
            </a:r>
            <a:r>
              <a:rPr lang="nl-NL" sz="1400" err="1"/>
              <a:t>need</a:t>
            </a:r>
            <a:r>
              <a:rPr lang="nl-NL" sz="1400"/>
              <a:t> </a:t>
            </a:r>
            <a:r>
              <a:rPr lang="nl-NL" sz="1400" err="1"/>
              <a:t>to</a:t>
            </a:r>
            <a:r>
              <a:rPr lang="nl-NL" sz="1400"/>
              <a:t> </a:t>
            </a:r>
            <a:r>
              <a:rPr lang="nl-NL" sz="1400" err="1"/>
              <a:t>install</a:t>
            </a:r>
            <a:r>
              <a:rPr lang="nl-NL" sz="1400"/>
              <a:t> </a:t>
            </a:r>
            <a:r>
              <a:rPr lang="nl-NL" sz="1400">
                <a:hlinkClick r:id="rId3"/>
              </a:rPr>
              <a:t>paraview</a:t>
            </a:r>
            <a:r>
              <a:rPr lang="nl-NL" sz="1400"/>
              <a:t>)</a:t>
            </a:r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1798759787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632B3-E712-4A5A-BFB2-E82A8574828D}">
  <ds:schemaRefs>
    <ds:schemaRef ds:uri="58dc3081-d8a1-4e92-884a-04f6ca0fc63f"/>
    <ds:schemaRef ds:uri="5db5d4ef-9fd2-45ea-8e34-77d63cce28d8"/>
    <ds:schemaRef ds:uri="9dc10479-9fe1-482d-8b13-fa9fc147c3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DF6626-F3CA-4DB6-97F3-50ACA793C97C}">
  <ds:schemaRefs>
    <ds:schemaRef ds:uri="58dc3081-d8a1-4e92-884a-04f6ca0fc63f"/>
    <ds:schemaRef ds:uri="5db5d4ef-9fd2-45ea-8e34-77d63cce28d8"/>
    <ds:schemaRef ds:uri="9dc10479-9fe1-482d-8b13-fa9fc147c3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f3fe0e-d712-4981-bc7c-fe949af215bb}" enabled="0" method="" siteId="{15f3fe0e-d712-4981-bc7c-fe949af215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12</TotalTime>
  <Words>1325</Words>
  <Application>Microsoft Office PowerPoint</Application>
  <PresentationFormat>Widescreen</PresentationFormat>
  <Paragraphs>309</Paragraphs>
  <Slides>22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 Extra Light</vt:lpstr>
      <vt:lpstr>Aptos Narrow</vt:lpstr>
      <vt:lpstr>Arial</vt:lpstr>
      <vt:lpstr>Courier New</vt:lpstr>
      <vt:lpstr>JetBrains Mono</vt:lpstr>
      <vt:lpstr>Wingdings</vt:lpstr>
      <vt:lpstr>Deltares</vt:lpstr>
      <vt:lpstr>STEM</vt:lpstr>
      <vt:lpstr>Agenda</vt:lpstr>
      <vt:lpstr>STEM test cases  </vt:lpstr>
      <vt:lpstr>STEM test cases ”Rules” </vt:lpstr>
      <vt:lpstr>STEM test cases  Cases</vt:lpstr>
      <vt:lpstr>STEM test cases  Cases</vt:lpstr>
      <vt:lpstr>STEM test cases  Cases</vt:lpstr>
      <vt:lpstr>STEM test cases  Cases</vt:lpstr>
      <vt:lpstr>STEM test cases How to run the results </vt:lpstr>
      <vt:lpstr>STEM test cases How to commit the results </vt:lpstr>
      <vt:lpstr>STEM test cases How to commit the results </vt:lpstr>
      <vt:lpstr>STEM test cases How to commit the results </vt:lpstr>
      <vt:lpstr>STEM test cases How to commit the results </vt:lpstr>
      <vt:lpstr>STEM test cases How to commit the results </vt:lpstr>
      <vt:lpstr>STEM base case description soft case</vt:lpstr>
      <vt:lpstr>STEM base case description stiff case</vt:lpstr>
      <vt:lpstr>STEM results Soft subsurface</vt:lpstr>
      <vt:lpstr>STEM results Soft subsurface</vt:lpstr>
      <vt:lpstr>Planning</vt:lpstr>
      <vt:lpstr>Discussion / Hands-on / …</vt:lpstr>
      <vt:lpstr>What is the STEM model</vt:lpstr>
      <vt:lpstr>What is the STEM model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</dc:title>
  <dc:creator>Bruno Zuada Coelho</dc:creator>
  <dc:description>Template implementation by HQ Solutions B.V.</dc:description>
  <cp:lastModifiedBy>Bruno Zuada Coelho</cp:lastModifiedBy>
  <cp:revision>1</cp:revision>
  <dcterms:created xsi:type="dcterms:W3CDTF">2023-12-05T11:55:03Z</dcterms:created>
  <dcterms:modified xsi:type="dcterms:W3CDTF">2025-07-01T11:28:25Z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